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1A1"/>
    <a:srgbClr val="008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D73DC-1F2E-4208-9FA4-F179A0ADC618}" v="15" dt="2026-01-16T23:51:41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48" d="100"/>
          <a:sy n="48" d="100"/>
        </p:scale>
        <p:origin x="29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00ABF-C059-486F-AD92-2127DB5B773E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DFBD2C-78DB-4BAA-BCC6-854A77E813F8}">
      <dgm:prSet/>
      <dgm:spPr/>
      <dgm:t>
        <a:bodyPr/>
        <a:lstStyle/>
        <a:p>
          <a:pPr>
            <a:defRPr b="1"/>
          </a:pPr>
          <a:r>
            <a:rPr lang="en-US" dirty="0"/>
            <a:t>April 2024</a:t>
          </a:r>
        </a:p>
      </dgm:t>
    </dgm:pt>
    <dgm:pt modelId="{7B960284-7072-44A2-8860-E3175D53634E}" type="parTrans" cxnId="{8E58A417-21A6-462B-94D6-30783DAEFD1F}">
      <dgm:prSet/>
      <dgm:spPr/>
      <dgm:t>
        <a:bodyPr/>
        <a:lstStyle/>
        <a:p>
          <a:endParaRPr lang="en-US"/>
        </a:p>
      </dgm:t>
    </dgm:pt>
    <dgm:pt modelId="{CA9EC23A-0F33-40B2-BE67-281A7A7C93F0}" type="sibTrans" cxnId="{8E58A417-21A6-462B-94D6-30783DAEFD1F}">
      <dgm:prSet/>
      <dgm:spPr/>
      <dgm:t>
        <a:bodyPr/>
        <a:lstStyle/>
        <a:p>
          <a:endParaRPr lang="en-US"/>
        </a:p>
      </dgm:t>
    </dgm:pt>
    <dgm:pt modelId="{65EF5D14-020F-49B7-B938-66238DE341F2}">
      <dgm:prSet/>
      <dgm:spPr/>
      <dgm:t>
        <a:bodyPr/>
        <a:lstStyle/>
        <a:p>
          <a:r>
            <a:rPr lang="en-US" dirty="0"/>
            <a:t>Board of Directors Task Force</a:t>
          </a:r>
        </a:p>
      </dgm:t>
    </dgm:pt>
    <dgm:pt modelId="{334152E4-35B7-4A5E-B1BD-A0DC1A53F705}" type="parTrans" cxnId="{9B7FFD1E-35CB-490C-A591-E49D71890110}">
      <dgm:prSet/>
      <dgm:spPr/>
      <dgm:t>
        <a:bodyPr/>
        <a:lstStyle/>
        <a:p>
          <a:endParaRPr lang="en-US"/>
        </a:p>
      </dgm:t>
    </dgm:pt>
    <dgm:pt modelId="{98362487-3E2B-4C0A-A7D4-EBAE3CC5DBB1}" type="sibTrans" cxnId="{9B7FFD1E-35CB-490C-A591-E49D71890110}">
      <dgm:prSet/>
      <dgm:spPr/>
      <dgm:t>
        <a:bodyPr/>
        <a:lstStyle/>
        <a:p>
          <a:endParaRPr lang="en-US"/>
        </a:p>
      </dgm:t>
    </dgm:pt>
    <dgm:pt modelId="{FA515DA5-240A-417C-9927-DA74F00E87BB}">
      <dgm:prSet/>
      <dgm:spPr/>
      <dgm:t>
        <a:bodyPr/>
        <a:lstStyle/>
        <a:p>
          <a:r>
            <a:rPr lang="en-US"/>
            <a:t>Urgent task force to initially address upcoming MOU expiration</a:t>
          </a:r>
        </a:p>
      </dgm:t>
    </dgm:pt>
    <dgm:pt modelId="{8A4964E4-B1FA-48CD-956D-B45D2C0AD141}" type="parTrans" cxnId="{D6F82A21-9809-42E2-BCAA-C8C0CFDEC1D1}">
      <dgm:prSet/>
      <dgm:spPr/>
      <dgm:t>
        <a:bodyPr/>
        <a:lstStyle/>
        <a:p>
          <a:endParaRPr lang="en-US"/>
        </a:p>
      </dgm:t>
    </dgm:pt>
    <dgm:pt modelId="{FAF9AB00-9300-4E82-BACC-D168084A7413}" type="sibTrans" cxnId="{D6F82A21-9809-42E2-BCAA-C8C0CFDEC1D1}">
      <dgm:prSet/>
      <dgm:spPr/>
      <dgm:t>
        <a:bodyPr/>
        <a:lstStyle/>
        <a:p>
          <a:endParaRPr lang="en-US"/>
        </a:p>
      </dgm:t>
    </dgm:pt>
    <dgm:pt modelId="{C5933B4D-0594-46BB-BC2C-4BEF36EAB7C4}">
      <dgm:prSet/>
      <dgm:spPr/>
      <dgm:t>
        <a:bodyPr/>
        <a:lstStyle/>
        <a:p>
          <a:r>
            <a:rPr lang="en-US" dirty="0"/>
            <a:t>Both regulators and industry, sought partners to conduct scientific reviews</a:t>
          </a:r>
        </a:p>
      </dgm:t>
    </dgm:pt>
    <dgm:pt modelId="{EE6A85D8-EF32-4B02-B7EB-1D169D0AEBE9}" type="parTrans" cxnId="{31B1AFA7-7828-491B-815C-5BFA06C25134}">
      <dgm:prSet/>
      <dgm:spPr/>
      <dgm:t>
        <a:bodyPr/>
        <a:lstStyle/>
        <a:p>
          <a:endParaRPr lang="en-US"/>
        </a:p>
      </dgm:t>
    </dgm:pt>
    <dgm:pt modelId="{3988345B-5E12-45F9-B4E9-DE610ADECD6B}" type="sibTrans" cxnId="{31B1AFA7-7828-491B-815C-5BFA06C25134}">
      <dgm:prSet/>
      <dgm:spPr/>
      <dgm:t>
        <a:bodyPr/>
        <a:lstStyle/>
        <a:p>
          <a:endParaRPr lang="en-US"/>
        </a:p>
      </dgm:t>
    </dgm:pt>
    <dgm:pt modelId="{66C8CCBB-2D27-4CE7-B985-61D3FF30244E}">
      <dgm:prSet/>
      <dgm:spPr/>
      <dgm:t>
        <a:bodyPr/>
        <a:lstStyle/>
        <a:p>
          <a:pPr>
            <a:defRPr b="1"/>
          </a:pPr>
          <a:r>
            <a:rPr lang="en-US" dirty="0"/>
            <a:t>August 2024</a:t>
          </a:r>
        </a:p>
      </dgm:t>
    </dgm:pt>
    <dgm:pt modelId="{CBB4C1FC-743D-450D-95B6-998833727E1D}" type="parTrans" cxnId="{0B1F878C-FC9A-4E3E-BD45-AE3066E34D41}">
      <dgm:prSet/>
      <dgm:spPr/>
      <dgm:t>
        <a:bodyPr/>
        <a:lstStyle/>
        <a:p>
          <a:endParaRPr lang="en-US"/>
        </a:p>
      </dgm:t>
    </dgm:pt>
    <dgm:pt modelId="{7C843234-A524-4122-87CA-7D93044303B0}" type="sibTrans" cxnId="{0B1F878C-FC9A-4E3E-BD45-AE3066E34D41}">
      <dgm:prSet/>
      <dgm:spPr/>
      <dgm:t>
        <a:bodyPr/>
        <a:lstStyle/>
        <a:p>
          <a:endParaRPr lang="en-US"/>
        </a:p>
      </dgm:t>
    </dgm:pt>
    <dgm:pt modelId="{50C6E54F-CD2E-4E89-95CE-2586CFBD82A8}">
      <dgm:prSet/>
      <dgm:spPr/>
      <dgm:t>
        <a:bodyPr/>
        <a:lstStyle/>
        <a:p>
          <a:r>
            <a:rPr lang="en-US"/>
            <a:t>Resolution 2024-002</a:t>
          </a:r>
        </a:p>
      </dgm:t>
    </dgm:pt>
    <dgm:pt modelId="{262BE466-0053-44FD-98C8-AA91E6DD019A}" type="parTrans" cxnId="{7CE92DAE-3F2F-4FEA-A73F-5D65D7E0BC41}">
      <dgm:prSet/>
      <dgm:spPr/>
      <dgm:t>
        <a:bodyPr/>
        <a:lstStyle/>
        <a:p>
          <a:endParaRPr lang="en-US"/>
        </a:p>
      </dgm:t>
    </dgm:pt>
    <dgm:pt modelId="{08A6EA8A-06F5-4606-8E40-6FD1100CAEC2}" type="sibTrans" cxnId="{7CE92DAE-3F2F-4FEA-A73F-5D65D7E0BC41}">
      <dgm:prSet/>
      <dgm:spPr/>
      <dgm:t>
        <a:bodyPr/>
        <a:lstStyle/>
        <a:p>
          <a:endParaRPr lang="en-US"/>
        </a:p>
      </dgm:t>
    </dgm:pt>
    <dgm:pt modelId="{FA5F0A58-0D30-4EFC-83F0-A2181115252B}">
      <dgm:prSet/>
      <dgm:spPr/>
      <dgm:t>
        <a:bodyPr/>
        <a:lstStyle/>
        <a:p>
          <a:r>
            <a:rPr lang="en-US" dirty="0"/>
            <a:t>Resolved to allow an alternate expert panel to review AAFCO definitions outside of FDA-CVM </a:t>
          </a:r>
        </a:p>
      </dgm:t>
    </dgm:pt>
    <dgm:pt modelId="{DF44B614-21DB-4898-832C-96B795DA2936}" type="parTrans" cxnId="{17BECE38-0C84-4BC3-96BE-BC1B2C89E252}">
      <dgm:prSet/>
      <dgm:spPr/>
      <dgm:t>
        <a:bodyPr/>
        <a:lstStyle/>
        <a:p>
          <a:endParaRPr lang="en-US"/>
        </a:p>
      </dgm:t>
    </dgm:pt>
    <dgm:pt modelId="{DD7EB70E-EE12-4B9D-9D5F-7A9E4218F322}" type="sibTrans" cxnId="{17BECE38-0C84-4BC3-96BE-BC1B2C89E252}">
      <dgm:prSet/>
      <dgm:spPr/>
      <dgm:t>
        <a:bodyPr/>
        <a:lstStyle/>
        <a:p>
          <a:endParaRPr lang="en-US"/>
        </a:p>
      </dgm:t>
    </dgm:pt>
    <dgm:pt modelId="{8FF25EAF-92D4-4C44-B16B-D55468591D88}">
      <dgm:prSet/>
      <dgm:spPr/>
      <dgm:t>
        <a:bodyPr/>
        <a:lstStyle/>
        <a:p>
          <a:pPr>
            <a:defRPr b="1"/>
          </a:pPr>
          <a:r>
            <a:rPr lang="en-US" dirty="0"/>
            <a:t>October 2024</a:t>
          </a:r>
        </a:p>
      </dgm:t>
    </dgm:pt>
    <dgm:pt modelId="{898F656F-C2BD-4936-9621-223F38FC850E}" type="parTrans" cxnId="{4161C3AC-1DBD-4B62-AF39-4983819E7BCC}">
      <dgm:prSet/>
      <dgm:spPr/>
      <dgm:t>
        <a:bodyPr/>
        <a:lstStyle/>
        <a:p>
          <a:endParaRPr lang="en-US"/>
        </a:p>
      </dgm:t>
    </dgm:pt>
    <dgm:pt modelId="{39D955E2-55D2-4042-A287-1335AD36A2A2}" type="sibTrans" cxnId="{4161C3AC-1DBD-4B62-AF39-4983819E7BCC}">
      <dgm:prSet/>
      <dgm:spPr/>
      <dgm:t>
        <a:bodyPr/>
        <a:lstStyle/>
        <a:p>
          <a:endParaRPr lang="en-US"/>
        </a:p>
      </dgm:t>
    </dgm:pt>
    <dgm:pt modelId="{86751953-4D50-48F7-8582-A2C3E8B158D3}">
      <dgm:prSet/>
      <dgm:spPr/>
      <dgm:t>
        <a:bodyPr/>
        <a:lstStyle/>
        <a:p>
          <a:r>
            <a:rPr lang="en-US"/>
            <a:t>AAFCO/FDA MOU ended</a:t>
          </a:r>
        </a:p>
      </dgm:t>
    </dgm:pt>
    <dgm:pt modelId="{7A1D43A7-FCA6-4B4B-9BA3-5D1797364DC5}" type="parTrans" cxnId="{5BAFE7F0-DED4-4447-8E40-DF62D2D2C346}">
      <dgm:prSet/>
      <dgm:spPr/>
      <dgm:t>
        <a:bodyPr/>
        <a:lstStyle/>
        <a:p>
          <a:endParaRPr lang="en-US"/>
        </a:p>
      </dgm:t>
    </dgm:pt>
    <dgm:pt modelId="{8E578AA9-DD7A-47C2-8EE9-9A15CB87D941}" type="sibTrans" cxnId="{5BAFE7F0-DED4-4447-8E40-DF62D2D2C346}">
      <dgm:prSet/>
      <dgm:spPr/>
      <dgm:t>
        <a:bodyPr/>
        <a:lstStyle/>
        <a:p>
          <a:endParaRPr lang="en-US"/>
        </a:p>
      </dgm:t>
    </dgm:pt>
    <dgm:pt modelId="{FEAA27CB-4680-4F83-B492-9DE6F89E1F07}">
      <dgm:prSet/>
      <dgm:spPr/>
      <dgm:t>
        <a:bodyPr/>
        <a:lstStyle/>
        <a:p>
          <a:pPr>
            <a:defRPr b="1"/>
          </a:pPr>
          <a:r>
            <a:rPr lang="en-US" dirty="0"/>
            <a:t>October 1-30, 2024</a:t>
          </a:r>
        </a:p>
      </dgm:t>
    </dgm:pt>
    <dgm:pt modelId="{889EBA87-B934-4F82-9C6E-58CE8069C71A}" type="parTrans" cxnId="{8D03BD03-3C89-4D12-8B09-B8010A860E92}">
      <dgm:prSet/>
      <dgm:spPr/>
      <dgm:t>
        <a:bodyPr/>
        <a:lstStyle/>
        <a:p>
          <a:endParaRPr lang="en-US"/>
        </a:p>
      </dgm:t>
    </dgm:pt>
    <dgm:pt modelId="{BB3C0571-F63F-4319-A0ED-B968FA60CAB7}" type="sibTrans" cxnId="{8D03BD03-3C89-4D12-8B09-B8010A860E92}">
      <dgm:prSet/>
      <dgm:spPr/>
      <dgm:t>
        <a:bodyPr/>
        <a:lstStyle/>
        <a:p>
          <a:endParaRPr lang="en-US"/>
        </a:p>
      </dgm:t>
    </dgm:pt>
    <dgm:pt modelId="{6E465B61-EAD4-4F66-B3E6-51BFEE6E03F5}">
      <dgm:prSet/>
      <dgm:spPr/>
      <dgm:t>
        <a:bodyPr/>
        <a:lstStyle/>
        <a:p>
          <a:r>
            <a:rPr lang="en-US"/>
            <a:t>K-State Olathe Proposal released for 30-day public comment</a:t>
          </a:r>
        </a:p>
      </dgm:t>
    </dgm:pt>
    <dgm:pt modelId="{A2BB629A-18B7-4365-ABB6-47542DB9747B}" type="parTrans" cxnId="{12CB416B-40AB-4642-BDC3-2CE2F57F98C2}">
      <dgm:prSet/>
      <dgm:spPr/>
      <dgm:t>
        <a:bodyPr/>
        <a:lstStyle/>
        <a:p>
          <a:endParaRPr lang="en-US"/>
        </a:p>
      </dgm:t>
    </dgm:pt>
    <dgm:pt modelId="{6309E0D7-0ED5-45BC-A8F2-B67FFC26910D}" type="sibTrans" cxnId="{12CB416B-40AB-4642-BDC3-2CE2F57F98C2}">
      <dgm:prSet/>
      <dgm:spPr/>
      <dgm:t>
        <a:bodyPr/>
        <a:lstStyle/>
        <a:p>
          <a:endParaRPr lang="en-US"/>
        </a:p>
      </dgm:t>
    </dgm:pt>
    <dgm:pt modelId="{56215529-4483-4FAC-A7EA-462731901229}">
      <dgm:prSet/>
      <dgm:spPr/>
      <dgm:t>
        <a:bodyPr/>
        <a:lstStyle/>
        <a:p>
          <a:pPr>
            <a:defRPr b="1"/>
          </a:pPr>
          <a:r>
            <a:rPr lang="en-US" dirty="0"/>
            <a:t>January 2025</a:t>
          </a:r>
        </a:p>
      </dgm:t>
    </dgm:pt>
    <dgm:pt modelId="{E155F02E-D847-4BD9-BF3F-C6633305CF67}" type="parTrans" cxnId="{77684B0A-33CD-4A6E-8FFD-C581B16A74A5}">
      <dgm:prSet/>
      <dgm:spPr/>
      <dgm:t>
        <a:bodyPr/>
        <a:lstStyle/>
        <a:p>
          <a:endParaRPr lang="en-US"/>
        </a:p>
      </dgm:t>
    </dgm:pt>
    <dgm:pt modelId="{6221F31C-6924-4A2E-9834-8AF82C15B087}" type="sibTrans" cxnId="{77684B0A-33CD-4A6E-8FFD-C581B16A74A5}">
      <dgm:prSet/>
      <dgm:spPr/>
      <dgm:t>
        <a:bodyPr/>
        <a:lstStyle/>
        <a:p>
          <a:endParaRPr lang="en-US"/>
        </a:p>
      </dgm:t>
    </dgm:pt>
    <dgm:pt modelId="{2E3E7901-2614-41CF-B37E-72772CD078B6}">
      <dgm:prSet/>
      <dgm:spPr/>
      <dgm:t>
        <a:bodyPr/>
        <a:lstStyle/>
        <a:p>
          <a:r>
            <a:rPr lang="en-US" dirty="0"/>
            <a:t>AAFCO membership approves </a:t>
          </a:r>
        </a:p>
        <a:p>
          <a:r>
            <a:rPr lang="en-US" dirty="0"/>
            <a:t>K-State Olathe proposal</a:t>
          </a:r>
        </a:p>
      </dgm:t>
    </dgm:pt>
    <dgm:pt modelId="{7377DEDA-1076-4AC2-AB1D-AE4234C4A900}" type="parTrans" cxnId="{0A6A189A-CBFD-45B0-8F86-5132172CCCE8}">
      <dgm:prSet/>
      <dgm:spPr/>
      <dgm:t>
        <a:bodyPr/>
        <a:lstStyle/>
        <a:p>
          <a:endParaRPr lang="en-US"/>
        </a:p>
      </dgm:t>
    </dgm:pt>
    <dgm:pt modelId="{EF0D386D-7518-4213-9189-0815C19948C0}" type="sibTrans" cxnId="{0A6A189A-CBFD-45B0-8F86-5132172CCCE8}">
      <dgm:prSet/>
      <dgm:spPr/>
      <dgm:t>
        <a:bodyPr/>
        <a:lstStyle/>
        <a:p>
          <a:endParaRPr lang="en-US"/>
        </a:p>
      </dgm:t>
    </dgm:pt>
    <dgm:pt modelId="{48267C77-218A-49DA-9D8E-1037DFD8D667}" type="pres">
      <dgm:prSet presAssocID="{32700ABF-C059-486F-AD92-2127DB5B773E}" presName="root" presStyleCnt="0">
        <dgm:presLayoutVars>
          <dgm:chMax/>
          <dgm:chPref/>
          <dgm:animLvl val="lvl"/>
        </dgm:presLayoutVars>
      </dgm:prSet>
      <dgm:spPr/>
    </dgm:pt>
    <dgm:pt modelId="{ED28744E-5A5F-4ACF-A956-809422B8D590}" type="pres">
      <dgm:prSet presAssocID="{32700ABF-C059-486F-AD92-2127DB5B773E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3CF55D7B-5F37-4766-8611-F4F57EF900FD}" type="pres">
      <dgm:prSet presAssocID="{32700ABF-C059-486F-AD92-2127DB5B773E}" presName="nodes" presStyleCnt="0">
        <dgm:presLayoutVars>
          <dgm:chMax/>
          <dgm:chPref/>
          <dgm:animLvl val="lvl"/>
        </dgm:presLayoutVars>
      </dgm:prSet>
      <dgm:spPr/>
    </dgm:pt>
    <dgm:pt modelId="{2269CF39-E58B-4B96-B401-802D83B07E2B}" type="pres">
      <dgm:prSet presAssocID="{A0DFBD2C-78DB-4BAA-BCC6-854A77E813F8}" presName="composite" presStyleCnt="0"/>
      <dgm:spPr/>
    </dgm:pt>
    <dgm:pt modelId="{425F721E-75B7-41D2-978C-A608CC45888A}" type="pres">
      <dgm:prSet presAssocID="{A0DFBD2C-78DB-4BAA-BCC6-854A77E813F8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3607713-3350-4E24-BE5F-6E6DFF4D9D81}" type="pres">
      <dgm:prSet presAssocID="{A0DFBD2C-78DB-4BAA-BCC6-854A77E813F8}" presName="DropPinPlaceHolder" presStyleCnt="0"/>
      <dgm:spPr/>
    </dgm:pt>
    <dgm:pt modelId="{35C398A4-4FB3-46CE-A7DB-965990EDA857}" type="pres">
      <dgm:prSet presAssocID="{A0DFBD2C-78DB-4BAA-BCC6-854A77E813F8}" presName="DropPin" presStyleLbl="alignNode1" presStyleIdx="0" presStyleCnt="5"/>
      <dgm:spPr/>
    </dgm:pt>
    <dgm:pt modelId="{9A853D39-E52B-4EB3-B720-FB1F30E0372C}" type="pres">
      <dgm:prSet presAssocID="{A0DFBD2C-78DB-4BAA-BCC6-854A77E813F8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1240759-9BEC-4257-87A5-D3067806166C}" type="pres">
      <dgm:prSet presAssocID="{A0DFBD2C-78DB-4BAA-BCC6-854A77E813F8}" presName="L2TextContainer" presStyleLbl="revTx" presStyleIdx="0" presStyleCnt="10">
        <dgm:presLayoutVars>
          <dgm:bulletEnabled val="1"/>
        </dgm:presLayoutVars>
      </dgm:prSet>
      <dgm:spPr/>
    </dgm:pt>
    <dgm:pt modelId="{1C5A90F2-4553-48B6-BEC7-72AE15CC115B}" type="pres">
      <dgm:prSet presAssocID="{A0DFBD2C-78DB-4BAA-BCC6-854A77E813F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18A20940-69C7-451D-AEF3-F78ED5ADF531}" type="pres">
      <dgm:prSet presAssocID="{A0DFBD2C-78DB-4BAA-BCC6-854A77E813F8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977C513-B9EE-41EB-9C89-EF2A62E57703}" type="pres">
      <dgm:prSet presAssocID="{A0DFBD2C-78DB-4BAA-BCC6-854A77E813F8}" presName="EmptyPlaceHolder" presStyleCnt="0"/>
      <dgm:spPr/>
    </dgm:pt>
    <dgm:pt modelId="{6B0728AC-B062-4166-9D16-D643F6C7DB38}" type="pres">
      <dgm:prSet presAssocID="{CA9EC23A-0F33-40B2-BE67-281A7A7C93F0}" presName="spaceBetweenRectangles" presStyleCnt="0"/>
      <dgm:spPr/>
    </dgm:pt>
    <dgm:pt modelId="{8DB7012F-89B0-41CB-B60C-A9908E1501F2}" type="pres">
      <dgm:prSet presAssocID="{66C8CCBB-2D27-4CE7-B985-61D3FF30244E}" presName="composite" presStyleCnt="0"/>
      <dgm:spPr/>
    </dgm:pt>
    <dgm:pt modelId="{61B49EED-FA22-4ECC-9BC3-BA8124016F59}" type="pres">
      <dgm:prSet presAssocID="{66C8CCBB-2D27-4CE7-B985-61D3FF30244E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904F28E-E1DB-4291-9DE1-D579352BF3A9}" type="pres">
      <dgm:prSet presAssocID="{66C8CCBB-2D27-4CE7-B985-61D3FF30244E}" presName="DropPinPlaceHolder" presStyleCnt="0"/>
      <dgm:spPr/>
    </dgm:pt>
    <dgm:pt modelId="{75622C29-6C27-4953-BF23-905939B2345C}" type="pres">
      <dgm:prSet presAssocID="{66C8CCBB-2D27-4CE7-B985-61D3FF30244E}" presName="DropPin" presStyleLbl="alignNode1" presStyleIdx="1" presStyleCnt="5"/>
      <dgm:spPr/>
    </dgm:pt>
    <dgm:pt modelId="{AE538853-BB93-4176-A8A4-7C8DCBD91621}" type="pres">
      <dgm:prSet presAssocID="{66C8CCBB-2D27-4CE7-B985-61D3FF30244E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1441568-056D-47EB-AF82-3CFA2CD7D743}" type="pres">
      <dgm:prSet presAssocID="{66C8CCBB-2D27-4CE7-B985-61D3FF30244E}" presName="L2TextContainer" presStyleLbl="revTx" presStyleIdx="2" presStyleCnt="10">
        <dgm:presLayoutVars>
          <dgm:bulletEnabled val="1"/>
        </dgm:presLayoutVars>
      </dgm:prSet>
      <dgm:spPr/>
    </dgm:pt>
    <dgm:pt modelId="{3AEEF882-F157-4746-B046-20E537BCEC27}" type="pres">
      <dgm:prSet presAssocID="{66C8CCBB-2D27-4CE7-B985-61D3FF30244E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FABB25C5-49B9-48F2-B1C8-D8873C32E48E}" type="pres">
      <dgm:prSet presAssocID="{66C8CCBB-2D27-4CE7-B985-61D3FF30244E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BD2DC666-8B5E-4F1E-90CE-BAEDF43DF69F}" type="pres">
      <dgm:prSet presAssocID="{66C8CCBB-2D27-4CE7-B985-61D3FF30244E}" presName="EmptyPlaceHolder" presStyleCnt="0"/>
      <dgm:spPr/>
    </dgm:pt>
    <dgm:pt modelId="{BD201FC8-BCFB-4B26-B9DC-9155D52DC024}" type="pres">
      <dgm:prSet presAssocID="{7C843234-A524-4122-87CA-7D93044303B0}" presName="spaceBetweenRectangles" presStyleCnt="0"/>
      <dgm:spPr/>
    </dgm:pt>
    <dgm:pt modelId="{9BA1C887-38C5-4D6B-B20E-A6B30BA42270}" type="pres">
      <dgm:prSet presAssocID="{8FF25EAF-92D4-4C44-B16B-D55468591D88}" presName="composite" presStyleCnt="0"/>
      <dgm:spPr/>
    </dgm:pt>
    <dgm:pt modelId="{96494088-FD26-4754-83FF-BCB28B7C4A5A}" type="pres">
      <dgm:prSet presAssocID="{8FF25EAF-92D4-4C44-B16B-D55468591D88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4C44E03-B3B2-4202-B9D5-ED04DC7E7FD7}" type="pres">
      <dgm:prSet presAssocID="{8FF25EAF-92D4-4C44-B16B-D55468591D88}" presName="DropPinPlaceHolder" presStyleCnt="0"/>
      <dgm:spPr/>
    </dgm:pt>
    <dgm:pt modelId="{4D6FC336-953B-4B99-9862-80E9BB44247D}" type="pres">
      <dgm:prSet presAssocID="{8FF25EAF-92D4-4C44-B16B-D55468591D88}" presName="DropPin" presStyleLbl="alignNode1" presStyleIdx="2" presStyleCnt="5"/>
      <dgm:spPr/>
    </dgm:pt>
    <dgm:pt modelId="{8B0B88FE-DB5C-4687-9C4F-8FB457209E29}" type="pres">
      <dgm:prSet presAssocID="{8FF25EAF-92D4-4C44-B16B-D55468591D88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D33738D-0F19-4FC0-9E14-5EA85AE5995F}" type="pres">
      <dgm:prSet presAssocID="{8FF25EAF-92D4-4C44-B16B-D55468591D88}" presName="L2TextContainer" presStyleLbl="revTx" presStyleIdx="4" presStyleCnt="10">
        <dgm:presLayoutVars>
          <dgm:bulletEnabled val="1"/>
        </dgm:presLayoutVars>
      </dgm:prSet>
      <dgm:spPr/>
    </dgm:pt>
    <dgm:pt modelId="{9CC47884-36E2-4EA5-AC1D-C2438F7E8197}" type="pres">
      <dgm:prSet presAssocID="{8FF25EAF-92D4-4C44-B16B-D55468591D88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2521DFBD-A215-4FC1-8020-214F67BADA26}" type="pres">
      <dgm:prSet presAssocID="{8FF25EAF-92D4-4C44-B16B-D55468591D88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0C1230F-1DB2-45E9-BC2F-53C7844CF3EA}" type="pres">
      <dgm:prSet presAssocID="{8FF25EAF-92D4-4C44-B16B-D55468591D88}" presName="EmptyPlaceHolder" presStyleCnt="0"/>
      <dgm:spPr/>
    </dgm:pt>
    <dgm:pt modelId="{B81F7766-6471-4421-BFD3-E320B1C9680B}" type="pres">
      <dgm:prSet presAssocID="{39D955E2-55D2-4042-A287-1335AD36A2A2}" presName="spaceBetweenRectangles" presStyleCnt="0"/>
      <dgm:spPr/>
    </dgm:pt>
    <dgm:pt modelId="{C2C56F9F-5937-41F8-8381-93594FA8C272}" type="pres">
      <dgm:prSet presAssocID="{FEAA27CB-4680-4F83-B492-9DE6F89E1F07}" presName="composite" presStyleCnt="0"/>
      <dgm:spPr/>
    </dgm:pt>
    <dgm:pt modelId="{ED66AD58-CECD-4D57-BB3E-A3D1A963E9F0}" type="pres">
      <dgm:prSet presAssocID="{FEAA27CB-4680-4F83-B492-9DE6F89E1F07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295477D-D647-4E38-8C4D-5AA5322B54B8}" type="pres">
      <dgm:prSet presAssocID="{FEAA27CB-4680-4F83-B492-9DE6F89E1F07}" presName="DropPinPlaceHolder" presStyleCnt="0"/>
      <dgm:spPr/>
    </dgm:pt>
    <dgm:pt modelId="{90F9DE20-3405-47F3-9CFF-5FA816E875D1}" type="pres">
      <dgm:prSet presAssocID="{FEAA27CB-4680-4F83-B492-9DE6F89E1F07}" presName="DropPin" presStyleLbl="alignNode1" presStyleIdx="3" presStyleCnt="5"/>
      <dgm:spPr/>
    </dgm:pt>
    <dgm:pt modelId="{2727C1FB-AAB4-4A7D-845F-24D72D69C60F}" type="pres">
      <dgm:prSet presAssocID="{FEAA27CB-4680-4F83-B492-9DE6F89E1F07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FDF80AD-D86D-4224-89C1-C7ECFC9CEBAA}" type="pres">
      <dgm:prSet presAssocID="{FEAA27CB-4680-4F83-B492-9DE6F89E1F07}" presName="L2TextContainer" presStyleLbl="revTx" presStyleIdx="6" presStyleCnt="10">
        <dgm:presLayoutVars>
          <dgm:bulletEnabled val="1"/>
        </dgm:presLayoutVars>
      </dgm:prSet>
      <dgm:spPr/>
    </dgm:pt>
    <dgm:pt modelId="{A31B37D9-AEE6-4254-A77E-DE9168EFC0DB}" type="pres">
      <dgm:prSet presAssocID="{FEAA27CB-4680-4F83-B492-9DE6F89E1F07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1C23D701-47EB-43EA-85E7-FAF7A6730358}" type="pres">
      <dgm:prSet presAssocID="{FEAA27CB-4680-4F83-B492-9DE6F89E1F07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97A076B-C072-492D-B10D-1F9BB7AAEFB2}" type="pres">
      <dgm:prSet presAssocID="{FEAA27CB-4680-4F83-B492-9DE6F89E1F07}" presName="EmptyPlaceHolder" presStyleCnt="0"/>
      <dgm:spPr/>
    </dgm:pt>
    <dgm:pt modelId="{12283710-E31D-4B59-B249-85DA257982B8}" type="pres">
      <dgm:prSet presAssocID="{BB3C0571-F63F-4319-A0ED-B968FA60CAB7}" presName="spaceBetweenRectangles" presStyleCnt="0"/>
      <dgm:spPr/>
    </dgm:pt>
    <dgm:pt modelId="{D0341548-4851-47B7-869B-9BBFA91D4975}" type="pres">
      <dgm:prSet presAssocID="{56215529-4483-4FAC-A7EA-462731901229}" presName="composite" presStyleCnt="0"/>
      <dgm:spPr/>
    </dgm:pt>
    <dgm:pt modelId="{217EB5BC-0032-439A-825F-1C57CDC843AA}" type="pres">
      <dgm:prSet presAssocID="{56215529-4483-4FAC-A7EA-462731901229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59F2071-1FF7-4170-A339-95531E0A4E06}" type="pres">
      <dgm:prSet presAssocID="{56215529-4483-4FAC-A7EA-462731901229}" presName="DropPinPlaceHolder" presStyleCnt="0"/>
      <dgm:spPr/>
    </dgm:pt>
    <dgm:pt modelId="{B5F23C98-1F2D-4290-8194-1200CF9BAFAA}" type="pres">
      <dgm:prSet presAssocID="{56215529-4483-4FAC-A7EA-462731901229}" presName="DropPin" presStyleLbl="alignNode1" presStyleIdx="4" presStyleCnt="5"/>
      <dgm:spPr/>
    </dgm:pt>
    <dgm:pt modelId="{6D942550-91C2-444C-859B-4942E338FD2C}" type="pres">
      <dgm:prSet presAssocID="{56215529-4483-4FAC-A7EA-462731901229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6D3D530-D759-447A-B9A4-24C5E8DA12DE}" type="pres">
      <dgm:prSet presAssocID="{56215529-4483-4FAC-A7EA-462731901229}" presName="L2TextContainer" presStyleLbl="revTx" presStyleIdx="8" presStyleCnt="10">
        <dgm:presLayoutVars>
          <dgm:bulletEnabled val="1"/>
        </dgm:presLayoutVars>
      </dgm:prSet>
      <dgm:spPr/>
    </dgm:pt>
    <dgm:pt modelId="{1EF23E29-8824-4AB5-B130-9EBED4A1A92D}" type="pres">
      <dgm:prSet presAssocID="{56215529-4483-4FAC-A7EA-462731901229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DC2EF966-730D-46F3-881D-1088DD584478}" type="pres">
      <dgm:prSet presAssocID="{56215529-4483-4FAC-A7EA-462731901229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571156B-80E3-47C9-BE87-281D588A822E}" type="pres">
      <dgm:prSet presAssocID="{56215529-4483-4FAC-A7EA-462731901229}" presName="EmptyPlaceHolder" presStyleCnt="0"/>
      <dgm:spPr/>
    </dgm:pt>
  </dgm:ptLst>
  <dgm:cxnLst>
    <dgm:cxn modelId="{8D03BD03-3C89-4D12-8B09-B8010A860E92}" srcId="{32700ABF-C059-486F-AD92-2127DB5B773E}" destId="{FEAA27CB-4680-4F83-B492-9DE6F89E1F07}" srcOrd="3" destOrd="0" parTransId="{889EBA87-B934-4F82-9C6E-58CE8069C71A}" sibTransId="{BB3C0571-F63F-4319-A0ED-B968FA60CAB7}"/>
    <dgm:cxn modelId="{77684B0A-33CD-4A6E-8FFD-C581B16A74A5}" srcId="{32700ABF-C059-486F-AD92-2127DB5B773E}" destId="{56215529-4483-4FAC-A7EA-462731901229}" srcOrd="4" destOrd="0" parTransId="{E155F02E-D847-4BD9-BF3F-C6633305CF67}" sibTransId="{6221F31C-6924-4A2E-9834-8AF82C15B087}"/>
    <dgm:cxn modelId="{8E58A417-21A6-462B-94D6-30783DAEFD1F}" srcId="{32700ABF-C059-486F-AD92-2127DB5B773E}" destId="{A0DFBD2C-78DB-4BAA-BCC6-854A77E813F8}" srcOrd="0" destOrd="0" parTransId="{7B960284-7072-44A2-8860-E3175D53634E}" sibTransId="{CA9EC23A-0F33-40B2-BE67-281A7A7C93F0}"/>
    <dgm:cxn modelId="{9B7FFD1E-35CB-490C-A591-E49D71890110}" srcId="{A0DFBD2C-78DB-4BAA-BCC6-854A77E813F8}" destId="{65EF5D14-020F-49B7-B938-66238DE341F2}" srcOrd="0" destOrd="0" parTransId="{334152E4-35B7-4A5E-B1BD-A0DC1A53F705}" sibTransId="{98362487-3E2B-4C0A-A7D4-EBAE3CC5DBB1}"/>
    <dgm:cxn modelId="{D6F82A21-9809-42E2-BCAA-C8C0CFDEC1D1}" srcId="{65EF5D14-020F-49B7-B938-66238DE341F2}" destId="{FA515DA5-240A-417C-9927-DA74F00E87BB}" srcOrd="0" destOrd="0" parTransId="{8A4964E4-B1FA-48CD-956D-B45D2C0AD141}" sibTransId="{FAF9AB00-9300-4E82-BACC-D168084A7413}"/>
    <dgm:cxn modelId="{F6AA9034-EC93-433B-8BB2-B366B1B35B0E}" type="presOf" srcId="{C5933B4D-0594-46BB-BC2C-4BEF36EAB7C4}" destId="{B1240759-9BEC-4257-87A5-D3067806166C}" srcOrd="0" destOrd="2" presId="urn:microsoft.com/office/officeart/2017/3/layout/DropPinTimeline"/>
    <dgm:cxn modelId="{57B70636-790B-4FF8-BDAA-574F1F013220}" type="presOf" srcId="{6E465B61-EAD4-4F66-B3E6-51BFEE6E03F5}" destId="{8FDF80AD-D86D-4224-89C1-C7ECFC9CEBAA}" srcOrd="0" destOrd="0" presId="urn:microsoft.com/office/officeart/2017/3/layout/DropPinTimeline"/>
    <dgm:cxn modelId="{17BECE38-0C84-4BC3-96BE-BC1B2C89E252}" srcId="{50C6E54F-CD2E-4E89-95CE-2586CFBD82A8}" destId="{FA5F0A58-0D30-4EFC-83F0-A2181115252B}" srcOrd="0" destOrd="0" parTransId="{DF44B614-21DB-4898-832C-96B795DA2936}" sibTransId="{DD7EB70E-EE12-4B9D-9D5F-7A9E4218F322}"/>
    <dgm:cxn modelId="{12CB416B-40AB-4642-BDC3-2CE2F57F98C2}" srcId="{FEAA27CB-4680-4F83-B492-9DE6F89E1F07}" destId="{6E465B61-EAD4-4F66-B3E6-51BFEE6E03F5}" srcOrd="0" destOrd="0" parTransId="{A2BB629A-18B7-4365-ABB6-47542DB9747B}" sibTransId="{6309E0D7-0ED5-45BC-A8F2-B67FFC26910D}"/>
    <dgm:cxn modelId="{F08E376F-614B-433A-ACB0-49DFB9C03A93}" type="presOf" srcId="{86751953-4D50-48F7-8582-A2C3E8B158D3}" destId="{3D33738D-0F19-4FC0-9E14-5EA85AE5995F}" srcOrd="0" destOrd="0" presId="urn:microsoft.com/office/officeart/2017/3/layout/DropPinTimeline"/>
    <dgm:cxn modelId="{4574D376-8594-4561-B1C2-8526E8A6017D}" type="presOf" srcId="{FEAA27CB-4680-4F83-B492-9DE6F89E1F07}" destId="{A31B37D9-AEE6-4254-A77E-DE9168EFC0DB}" srcOrd="0" destOrd="0" presId="urn:microsoft.com/office/officeart/2017/3/layout/DropPinTimeline"/>
    <dgm:cxn modelId="{51E29280-FBF4-4F0C-85F9-B48067F1F4AB}" type="presOf" srcId="{32700ABF-C059-486F-AD92-2127DB5B773E}" destId="{48267C77-218A-49DA-9D8E-1037DFD8D667}" srcOrd="0" destOrd="0" presId="urn:microsoft.com/office/officeart/2017/3/layout/DropPinTimeline"/>
    <dgm:cxn modelId="{0B1F878C-FC9A-4E3E-BD45-AE3066E34D41}" srcId="{32700ABF-C059-486F-AD92-2127DB5B773E}" destId="{66C8CCBB-2D27-4CE7-B985-61D3FF30244E}" srcOrd="1" destOrd="0" parTransId="{CBB4C1FC-743D-450D-95B6-998833727E1D}" sibTransId="{7C843234-A524-4122-87CA-7D93044303B0}"/>
    <dgm:cxn modelId="{0A6A189A-CBFD-45B0-8F86-5132172CCCE8}" srcId="{56215529-4483-4FAC-A7EA-462731901229}" destId="{2E3E7901-2614-41CF-B37E-72772CD078B6}" srcOrd="0" destOrd="0" parTransId="{7377DEDA-1076-4AC2-AB1D-AE4234C4A900}" sibTransId="{EF0D386D-7518-4213-9189-0815C19948C0}"/>
    <dgm:cxn modelId="{31B1AFA7-7828-491B-815C-5BFA06C25134}" srcId="{65EF5D14-020F-49B7-B938-66238DE341F2}" destId="{C5933B4D-0594-46BB-BC2C-4BEF36EAB7C4}" srcOrd="1" destOrd="0" parTransId="{EE6A85D8-EF32-4B02-B7EB-1D169D0AEBE9}" sibTransId="{3988345B-5E12-45F9-B4E9-DE610ADECD6B}"/>
    <dgm:cxn modelId="{4161C3AC-1DBD-4B62-AF39-4983819E7BCC}" srcId="{32700ABF-C059-486F-AD92-2127DB5B773E}" destId="{8FF25EAF-92D4-4C44-B16B-D55468591D88}" srcOrd="2" destOrd="0" parTransId="{898F656F-C2BD-4936-9621-223F38FC850E}" sibTransId="{39D955E2-55D2-4042-A287-1335AD36A2A2}"/>
    <dgm:cxn modelId="{7CE92DAE-3F2F-4FEA-A73F-5D65D7E0BC41}" srcId="{66C8CCBB-2D27-4CE7-B985-61D3FF30244E}" destId="{50C6E54F-CD2E-4E89-95CE-2586CFBD82A8}" srcOrd="0" destOrd="0" parTransId="{262BE466-0053-44FD-98C8-AA91E6DD019A}" sibTransId="{08A6EA8A-06F5-4606-8E40-6FD1100CAEC2}"/>
    <dgm:cxn modelId="{F66D20B4-CAA1-4D56-9FBA-0EDF45FAAE5E}" type="presOf" srcId="{FA515DA5-240A-417C-9927-DA74F00E87BB}" destId="{B1240759-9BEC-4257-87A5-D3067806166C}" srcOrd="0" destOrd="1" presId="urn:microsoft.com/office/officeart/2017/3/layout/DropPinTimeline"/>
    <dgm:cxn modelId="{49E2E6B7-64A3-4362-AD63-75BE9A5B3EDD}" type="presOf" srcId="{2E3E7901-2614-41CF-B37E-72772CD078B6}" destId="{66D3D530-D759-447A-B9A4-24C5E8DA12DE}" srcOrd="0" destOrd="0" presId="urn:microsoft.com/office/officeart/2017/3/layout/DropPinTimeline"/>
    <dgm:cxn modelId="{627486C0-8616-4214-84E8-542603545B64}" type="presOf" srcId="{56215529-4483-4FAC-A7EA-462731901229}" destId="{1EF23E29-8824-4AB5-B130-9EBED4A1A92D}" srcOrd="0" destOrd="0" presId="urn:microsoft.com/office/officeart/2017/3/layout/DropPinTimeline"/>
    <dgm:cxn modelId="{34AA55C2-4185-499E-ADE4-2F1ECD8B4BDF}" type="presOf" srcId="{66C8CCBB-2D27-4CE7-B985-61D3FF30244E}" destId="{3AEEF882-F157-4746-B046-20E537BCEC27}" srcOrd="0" destOrd="0" presId="urn:microsoft.com/office/officeart/2017/3/layout/DropPinTimeline"/>
    <dgm:cxn modelId="{AEF846CF-A83A-4857-94FE-4467FCFFC09C}" type="presOf" srcId="{65EF5D14-020F-49B7-B938-66238DE341F2}" destId="{B1240759-9BEC-4257-87A5-D3067806166C}" srcOrd="0" destOrd="0" presId="urn:microsoft.com/office/officeart/2017/3/layout/DropPinTimeline"/>
    <dgm:cxn modelId="{D45493D7-ADFE-4558-8736-38E27ACC0CD1}" type="presOf" srcId="{50C6E54F-CD2E-4E89-95CE-2586CFBD82A8}" destId="{11441568-056D-47EB-AF82-3CFA2CD7D743}" srcOrd="0" destOrd="0" presId="urn:microsoft.com/office/officeart/2017/3/layout/DropPinTimeline"/>
    <dgm:cxn modelId="{E3D02EDC-78E9-49F0-B156-39646A5B428D}" type="presOf" srcId="{A0DFBD2C-78DB-4BAA-BCC6-854A77E813F8}" destId="{1C5A90F2-4553-48B6-BEC7-72AE15CC115B}" srcOrd="0" destOrd="0" presId="urn:microsoft.com/office/officeart/2017/3/layout/DropPinTimeline"/>
    <dgm:cxn modelId="{EC393CDF-0A87-423B-B721-A062A0209014}" type="presOf" srcId="{FA5F0A58-0D30-4EFC-83F0-A2181115252B}" destId="{11441568-056D-47EB-AF82-3CFA2CD7D743}" srcOrd="0" destOrd="1" presId="urn:microsoft.com/office/officeart/2017/3/layout/DropPinTimeline"/>
    <dgm:cxn modelId="{0C86F2E6-4E1A-46E6-840B-B6E659AECB74}" type="presOf" srcId="{8FF25EAF-92D4-4C44-B16B-D55468591D88}" destId="{9CC47884-36E2-4EA5-AC1D-C2438F7E8197}" srcOrd="0" destOrd="0" presId="urn:microsoft.com/office/officeart/2017/3/layout/DropPinTimeline"/>
    <dgm:cxn modelId="{5BAFE7F0-DED4-4447-8E40-DF62D2D2C346}" srcId="{8FF25EAF-92D4-4C44-B16B-D55468591D88}" destId="{86751953-4D50-48F7-8582-A2C3E8B158D3}" srcOrd="0" destOrd="0" parTransId="{7A1D43A7-FCA6-4B4B-9BA3-5D1797364DC5}" sibTransId="{8E578AA9-DD7A-47C2-8EE9-9A15CB87D941}"/>
    <dgm:cxn modelId="{5627B172-E2BA-48F3-A742-74D98CAEE5FB}" type="presParOf" srcId="{48267C77-218A-49DA-9D8E-1037DFD8D667}" destId="{ED28744E-5A5F-4ACF-A956-809422B8D590}" srcOrd="0" destOrd="0" presId="urn:microsoft.com/office/officeart/2017/3/layout/DropPinTimeline"/>
    <dgm:cxn modelId="{423E6254-588A-4585-85DE-56FF23D2D44C}" type="presParOf" srcId="{48267C77-218A-49DA-9D8E-1037DFD8D667}" destId="{3CF55D7B-5F37-4766-8611-F4F57EF900FD}" srcOrd="1" destOrd="0" presId="urn:microsoft.com/office/officeart/2017/3/layout/DropPinTimeline"/>
    <dgm:cxn modelId="{4F909DBB-DD4A-4CC7-AFA3-A6156D182E5C}" type="presParOf" srcId="{3CF55D7B-5F37-4766-8611-F4F57EF900FD}" destId="{2269CF39-E58B-4B96-B401-802D83B07E2B}" srcOrd="0" destOrd="0" presId="urn:microsoft.com/office/officeart/2017/3/layout/DropPinTimeline"/>
    <dgm:cxn modelId="{2A4C9450-4732-4C07-A36F-50661B6D71C4}" type="presParOf" srcId="{2269CF39-E58B-4B96-B401-802D83B07E2B}" destId="{425F721E-75B7-41D2-978C-A608CC45888A}" srcOrd="0" destOrd="0" presId="urn:microsoft.com/office/officeart/2017/3/layout/DropPinTimeline"/>
    <dgm:cxn modelId="{9CD6FF30-B11E-4C7C-BC9E-776C1F237B69}" type="presParOf" srcId="{2269CF39-E58B-4B96-B401-802D83B07E2B}" destId="{F3607713-3350-4E24-BE5F-6E6DFF4D9D81}" srcOrd="1" destOrd="0" presId="urn:microsoft.com/office/officeart/2017/3/layout/DropPinTimeline"/>
    <dgm:cxn modelId="{F224C4A3-D461-4228-83FC-990481D28098}" type="presParOf" srcId="{F3607713-3350-4E24-BE5F-6E6DFF4D9D81}" destId="{35C398A4-4FB3-46CE-A7DB-965990EDA857}" srcOrd="0" destOrd="0" presId="urn:microsoft.com/office/officeart/2017/3/layout/DropPinTimeline"/>
    <dgm:cxn modelId="{934B0357-2B76-4824-82E1-843F61ECE007}" type="presParOf" srcId="{F3607713-3350-4E24-BE5F-6E6DFF4D9D81}" destId="{9A853D39-E52B-4EB3-B720-FB1F30E0372C}" srcOrd="1" destOrd="0" presId="urn:microsoft.com/office/officeart/2017/3/layout/DropPinTimeline"/>
    <dgm:cxn modelId="{25DD7403-5688-42E0-9D3D-1495E4999181}" type="presParOf" srcId="{2269CF39-E58B-4B96-B401-802D83B07E2B}" destId="{B1240759-9BEC-4257-87A5-D3067806166C}" srcOrd="2" destOrd="0" presId="urn:microsoft.com/office/officeart/2017/3/layout/DropPinTimeline"/>
    <dgm:cxn modelId="{8EE512FB-687B-48E7-8BE3-D9993F67BBC2}" type="presParOf" srcId="{2269CF39-E58B-4B96-B401-802D83B07E2B}" destId="{1C5A90F2-4553-48B6-BEC7-72AE15CC115B}" srcOrd="3" destOrd="0" presId="urn:microsoft.com/office/officeart/2017/3/layout/DropPinTimeline"/>
    <dgm:cxn modelId="{1C71978D-2DD2-4B7B-BB3A-648C564B6039}" type="presParOf" srcId="{2269CF39-E58B-4B96-B401-802D83B07E2B}" destId="{18A20940-69C7-451D-AEF3-F78ED5ADF531}" srcOrd="4" destOrd="0" presId="urn:microsoft.com/office/officeart/2017/3/layout/DropPinTimeline"/>
    <dgm:cxn modelId="{578D4CC4-2CAF-4E10-8480-C6C9FAD439B3}" type="presParOf" srcId="{2269CF39-E58B-4B96-B401-802D83B07E2B}" destId="{D977C513-B9EE-41EB-9C89-EF2A62E57703}" srcOrd="5" destOrd="0" presId="urn:microsoft.com/office/officeart/2017/3/layout/DropPinTimeline"/>
    <dgm:cxn modelId="{53DD102F-3342-4009-8490-2927E9BDC11E}" type="presParOf" srcId="{3CF55D7B-5F37-4766-8611-F4F57EF900FD}" destId="{6B0728AC-B062-4166-9D16-D643F6C7DB38}" srcOrd="1" destOrd="0" presId="urn:microsoft.com/office/officeart/2017/3/layout/DropPinTimeline"/>
    <dgm:cxn modelId="{3A8ACE3C-BCC9-4FF8-AF82-7C8ABA964749}" type="presParOf" srcId="{3CF55D7B-5F37-4766-8611-F4F57EF900FD}" destId="{8DB7012F-89B0-41CB-B60C-A9908E1501F2}" srcOrd="2" destOrd="0" presId="urn:microsoft.com/office/officeart/2017/3/layout/DropPinTimeline"/>
    <dgm:cxn modelId="{33005F8F-7B9F-4D06-8FD2-9DCA005CE234}" type="presParOf" srcId="{8DB7012F-89B0-41CB-B60C-A9908E1501F2}" destId="{61B49EED-FA22-4ECC-9BC3-BA8124016F59}" srcOrd="0" destOrd="0" presId="urn:microsoft.com/office/officeart/2017/3/layout/DropPinTimeline"/>
    <dgm:cxn modelId="{345879B4-85B5-4FBC-88EF-46047B478AFF}" type="presParOf" srcId="{8DB7012F-89B0-41CB-B60C-A9908E1501F2}" destId="{9904F28E-E1DB-4291-9DE1-D579352BF3A9}" srcOrd="1" destOrd="0" presId="urn:microsoft.com/office/officeart/2017/3/layout/DropPinTimeline"/>
    <dgm:cxn modelId="{835661EC-6A0C-4AA7-A136-0A0FFE11F827}" type="presParOf" srcId="{9904F28E-E1DB-4291-9DE1-D579352BF3A9}" destId="{75622C29-6C27-4953-BF23-905939B2345C}" srcOrd="0" destOrd="0" presId="urn:microsoft.com/office/officeart/2017/3/layout/DropPinTimeline"/>
    <dgm:cxn modelId="{EB1B8284-7A0F-41F3-B1EC-1B08B6D82773}" type="presParOf" srcId="{9904F28E-E1DB-4291-9DE1-D579352BF3A9}" destId="{AE538853-BB93-4176-A8A4-7C8DCBD91621}" srcOrd="1" destOrd="0" presId="urn:microsoft.com/office/officeart/2017/3/layout/DropPinTimeline"/>
    <dgm:cxn modelId="{17CBFFE3-6ADC-463A-B5D5-2EA9FB038E65}" type="presParOf" srcId="{8DB7012F-89B0-41CB-B60C-A9908E1501F2}" destId="{11441568-056D-47EB-AF82-3CFA2CD7D743}" srcOrd="2" destOrd="0" presId="urn:microsoft.com/office/officeart/2017/3/layout/DropPinTimeline"/>
    <dgm:cxn modelId="{549AB62A-7509-4364-8097-00E8C44A13F7}" type="presParOf" srcId="{8DB7012F-89B0-41CB-B60C-A9908E1501F2}" destId="{3AEEF882-F157-4746-B046-20E537BCEC27}" srcOrd="3" destOrd="0" presId="urn:microsoft.com/office/officeart/2017/3/layout/DropPinTimeline"/>
    <dgm:cxn modelId="{989C669B-B47F-4AAD-BA76-E5C1906DC671}" type="presParOf" srcId="{8DB7012F-89B0-41CB-B60C-A9908E1501F2}" destId="{FABB25C5-49B9-48F2-B1C8-D8873C32E48E}" srcOrd="4" destOrd="0" presId="urn:microsoft.com/office/officeart/2017/3/layout/DropPinTimeline"/>
    <dgm:cxn modelId="{BC981FDB-33F3-42D8-A342-B0FB2C401B77}" type="presParOf" srcId="{8DB7012F-89B0-41CB-B60C-A9908E1501F2}" destId="{BD2DC666-8B5E-4F1E-90CE-BAEDF43DF69F}" srcOrd="5" destOrd="0" presId="urn:microsoft.com/office/officeart/2017/3/layout/DropPinTimeline"/>
    <dgm:cxn modelId="{FDCAA668-AEAB-4DCD-A2D7-F37816A0C936}" type="presParOf" srcId="{3CF55D7B-5F37-4766-8611-F4F57EF900FD}" destId="{BD201FC8-BCFB-4B26-B9DC-9155D52DC024}" srcOrd="3" destOrd="0" presId="urn:microsoft.com/office/officeart/2017/3/layout/DropPinTimeline"/>
    <dgm:cxn modelId="{8CF2D495-630A-4D27-B2E0-E0BE05C3C74B}" type="presParOf" srcId="{3CF55D7B-5F37-4766-8611-F4F57EF900FD}" destId="{9BA1C887-38C5-4D6B-B20E-A6B30BA42270}" srcOrd="4" destOrd="0" presId="urn:microsoft.com/office/officeart/2017/3/layout/DropPinTimeline"/>
    <dgm:cxn modelId="{D73075A9-7DB1-445E-8A64-3317B280025D}" type="presParOf" srcId="{9BA1C887-38C5-4D6B-B20E-A6B30BA42270}" destId="{96494088-FD26-4754-83FF-BCB28B7C4A5A}" srcOrd="0" destOrd="0" presId="urn:microsoft.com/office/officeart/2017/3/layout/DropPinTimeline"/>
    <dgm:cxn modelId="{129A3FEB-6994-441E-B3F9-288E382E0B7C}" type="presParOf" srcId="{9BA1C887-38C5-4D6B-B20E-A6B30BA42270}" destId="{84C44E03-B3B2-4202-B9D5-ED04DC7E7FD7}" srcOrd="1" destOrd="0" presId="urn:microsoft.com/office/officeart/2017/3/layout/DropPinTimeline"/>
    <dgm:cxn modelId="{77CB8370-6484-494C-9E7F-982FF0152522}" type="presParOf" srcId="{84C44E03-B3B2-4202-B9D5-ED04DC7E7FD7}" destId="{4D6FC336-953B-4B99-9862-80E9BB44247D}" srcOrd="0" destOrd="0" presId="urn:microsoft.com/office/officeart/2017/3/layout/DropPinTimeline"/>
    <dgm:cxn modelId="{0BBB011C-4F9D-4B82-9ABA-3259320EDC1A}" type="presParOf" srcId="{84C44E03-B3B2-4202-B9D5-ED04DC7E7FD7}" destId="{8B0B88FE-DB5C-4687-9C4F-8FB457209E29}" srcOrd="1" destOrd="0" presId="urn:microsoft.com/office/officeart/2017/3/layout/DropPinTimeline"/>
    <dgm:cxn modelId="{CA56AA15-5082-4630-A45A-20F27DA4ADD1}" type="presParOf" srcId="{9BA1C887-38C5-4D6B-B20E-A6B30BA42270}" destId="{3D33738D-0F19-4FC0-9E14-5EA85AE5995F}" srcOrd="2" destOrd="0" presId="urn:microsoft.com/office/officeart/2017/3/layout/DropPinTimeline"/>
    <dgm:cxn modelId="{9C8AFE81-A182-4A11-98E2-0CBEF4AEBC10}" type="presParOf" srcId="{9BA1C887-38C5-4D6B-B20E-A6B30BA42270}" destId="{9CC47884-36E2-4EA5-AC1D-C2438F7E8197}" srcOrd="3" destOrd="0" presId="urn:microsoft.com/office/officeart/2017/3/layout/DropPinTimeline"/>
    <dgm:cxn modelId="{E22EA1FF-CDF9-4832-BDEC-89CC83917533}" type="presParOf" srcId="{9BA1C887-38C5-4D6B-B20E-A6B30BA42270}" destId="{2521DFBD-A215-4FC1-8020-214F67BADA26}" srcOrd="4" destOrd="0" presId="urn:microsoft.com/office/officeart/2017/3/layout/DropPinTimeline"/>
    <dgm:cxn modelId="{E52FAB62-44C3-43BA-A848-C74FE8C2D00D}" type="presParOf" srcId="{9BA1C887-38C5-4D6B-B20E-A6B30BA42270}" destId="{00C1230F-1DB2-45E9-BC2F-53C7844CF3EA}" srcOrd="5" destOrd="0" presId="urn:microsoft.com/office/officeart/2017/3/layout/DropPinTimeline"/>
    <dgm:cxn modelId="{9920A582-8D86-4DC9-A909-50FF128510A6}" type="presParOf" srcId="{3CF55D7B-5F37-4766-8611-F4F57EF900FD}" destId="{B81F7766-6471-4421-BFD3-E320B1C9680B}" srcOrd="5" destOrd="0" presId="urn:microsoft.com/office/officeart/2017/3/layout/DropPinTimeline"/>
    <dgm:cxn modelId="{7E31E379-385B-4F9E-A5ED-425CAAA9A4F8}" type="presParOf" srcId="{3CF55D7B-5F37-4766-8611-F4F57EF900FD}" destId="{C2C56F9F-5937-41F8-8381-93594FA8C272}" srcOrd="6" destOrd="0" presId="urn:microsoft.com/office/officeart/2017/3/layout/DropPinTimeline"/>
    <dgm:cxn modelId="{D88AD1F9-0659-4274-AB78-92DC26FBA313}" type="presParOf" srcId="{C2C56F9F-5937-41F8-8381-93594FA8C272}" destId="{ED66AD58-CECD-4D57-BB3E-A3D1A963E9F0}" srcOrd="0" destOrd="0" presId="urn:microsoft.com/office/officeart/2017/3/layout/DropPinTimeline"/>
    <dgm:cxn modelId="{7C0B6CDD-0013-41D4-A173-3EC9B9A935F2}" type="presParOf" srcId="{C2C56F9F-5937-41F8-8381-93594FA8C272}" destId="{E295477D-D647-4E38-8C4D-5AA5322B54B8}" srcOrd="1" destOrd="0" presId="urn:microsoft.com/office/officeart/2017/3/layout/DropPinTimeline"/>
    <dgm:cxn modelId="{48C3E068-F703-4235-9992-F41A3D457B2E}" type="presParOf" srcId="{E295477D-D647-4E38-8C4D-5AA5322B54B8}" destId="{90F9DE20-3405-47F3-9CFF-5FA816E875D1}" srcOrd="0" destOrd="0" presId="urn:microsoft.com/office/officeart/2017/3/layout/DropPinTimeline"/>
    <dgm:cxn modelId="{6C6D99E4-C73A-4889-9A42-9109AB6F7A22}" type="presParOf" srcId="{E295477D-D647-4E38-8C4D-5AA5322B54B8}" destId="{2727C1FB-AAB4-4A7D-845F-24D72D69C60F}" srcOrd="1" destOrd="0" presId="urn:microsoft.com/office/officeart/2017/3/layout/DropPinTimeline"/>
    <dgm:cxn modelId="{0DB29620-1590-4683-8109-425D7C640719}" type="presParOf" srcId="{C2C56F9F-5937-41F8-8381-93594FA8C272}" destId="{8FDF80AD-D86D-4224-89C1-C7ECFC9CEBAA}" srcOrd="2" destOrd="0" presId="urn:microsoft.com/office/officeart/2017/3/layout/DropPinTimeline"/>
    <dgm:cxn modelId="{B073F06C-9F10-4B83-8CAB-CD53584AA3E6}" type="presParOf" srcId="{C2C56F9F-5937-41F8-8381-93594FA8C272}" destId="{A31B37D9-AEE6-4254-A77E-DE9168EFC0DB}" srcOrd="3" destOrd="0" presId="urn:microsoft.com/office/officeart/2017/3/layout/DropPinTimeline"/>
    <dgm:cxn modelId="{69FF1E7B-8C19-40D5-826F-5F501F90AC02}" type="presParOf" srcId="{C2C56F9F-5937-41F8-8381-93594FA8C272}" destId="{1C23D701-47EB-43EA-85E7-FAF7A6730358}" srcOrd="4" destOrd="0" presId="urn:microsoft.com/office/officeart/2017/3/layout/DropPinTimeline"/>
    <dgm:cxn modelId="{97FB197A-B568-4E80-A45A-4BDDDD1F0B58}" type="presParOf" srcId="{C2C56F9F-5937-41F8-8381-93594FA8C272}" destId="{C97A076B-C072-492D-B10D-1F9BB7AAEFB2}" srcOrd="5" destOrd="0" presId="urn:microsoft.com/office/officeart/2017/3/layout/DropPinTimeline"/>
    <dgm:cxn modelId="{15282369-CB9E-4F48-8052-7B92449C696F}" type="presParOf" srcId="{3CF55D7B-5F37-4766-8611-F4F57EF900FD}" destId="{12283710-E31D-4B59-B249-85DA257982B8}" srcOrd="7" destOrd="0" presId="urn:microsoft.com/office/officeart/2017/3/layout/DropPinTimeline"/>
    <dgm:cxn modelId="{C10CB906-529B-40CE-8C0B-8072ADC2CEE7}" type="presParOf" srcId="{3CF55D7B-5F37-4766-8611-F4F57EF900FD}" destId="{D0341548-4851-47B7-869B-9BBFA91D4975}" srcOrd="8" destOrd="0" presId="urn:microsoft.com/office/officeart/2017/3/layout/DropPinTimeline"/>
    <dgm:cxn modelId="{435A7C27-E37A-4247-9ACF-11BCD01C4554}" type="presParOf" srcId="{D0341548-4851-47B7-869B-9BBFA91D4975}" destId="{217EB5BC-0032-439A-825F-1C57CDC843AA}" srcOrd="0" destOrd="0" presId="urn:microsoft.com/office/officeart/2017/3/layout/DropPinTimeline"/>
    <dgm:cxn modelId="{21E3AD1E-CCE0-46C6-AF95-B1444FDE3F26}" type="presParOf" srcId="{D0341548-4851-47B7-869B-9BBFA91D4975}" destId="{B59F2071-1FF7-4170-A339-95531E0A4E06}" srcOrd="1" destOrd="0" presId="urn:microsoft.com/office/officeart/2017/3/layout/DropPinTimeline"/>
    <dgm:cxn modelId="{0EBF771D-84AA-46D8-B0F0-0691558E2D3E}" type="presParOf" srcId="{B59F2071-1FF7-4170-A339-95531E0A4E06}" destId="{B5F23C98-1F2D-4290-8194-1200CF9BAFAA}" srcOrd="0" destOrd="0" presId="urn:microsoft.com/office/officeart/2017/3/layout/DropPinTimeline"/>
    <dgm:cxn modelId="{4386E53F-7B40-4BCE-B33A-42FA98BD7023}" type="presParOf" srcId="{B59F2071-1FF7-4170-A339-95531E0A4E06}" destId="{6D942550-91C2-444C-859B-4942E338FD2C}" srcOrd="1" destOrd="0" presId="urn:microsoft.com/office/officeart/2017/3/layout/DropPinTimeline"/>
    <dgm:cxn modelId="{EABA8017-A44A-4CC0-9D39-31713F2E1FF6}" type="presParOf" srcId="{D0341548-4851-47B7-869B-9BBFA91D4975}" destId="{66D3D530-D759-447A-B9A4-24C5E8DA12DE}" srcOrd="2" destOrd="0" presId="urn:microsoft.com/office/officeart/2017/3/layout/DropPinTimeline"/>
    <dgm:cxn modelId="{C7429DAB-569F-4415-A253-0CBECFAE8FE4}" type="presParOf" srcId="{D0341548-4851-47B7-869B-9BBFA91D4975}" destId="{1EF23E29-8824-4AB5-B130-9EBED4A1A92D}" srcOrd="3" destOrd="0" presId="urn:microsoft.com/office/officeart/2017/3/layout/DropPinTimeline"/>
    <dgm:cxn modelId="{473F03EB-7B57-4A80-9905-AF193AFC735D}" type="presParOf" srcId="{D0341548-4851-47B7-869B-9BBFA91D4975}" destId="{DC2EF966-730D-46F3-881D-1088DD584478}" srcOrd="4" destOrd="0" presId="urn:microsoft.com/office/officeart/2017/3/layout/DropPinTimeline"/>
    <dgm:cxn modelId="{4BC24E87-2E2B-40F8-87CE-348DBA4D7FBE}" type="presParOf" srcId="{D0341548-4851-47B7-869B-9BBFA91D4975}" destId="{7571156B-80E3-47C9-BE87-281D588A822E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89B8D-F1F3-4A42-9ABA-4DD25F30EF16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5CE7B9F-25C4-4A0E-A99E-D60437219BC0}">
      <dgm:prSet/>
      <dgm:spPr>
        <a:solidFill>
          <a:srgbClr val="008A89"/>
        </a:solidFill>
      </dgm:spPr>
      <dgm:t>
        <a:bodyPr/>
        <a:lstStyle/>
        <a:p>
          <a:r>
            <a:rPr lang="en-US"/>
            <a:t>March 2025 – Steering Committee Formed</a:t>
          </a:r>
        </a:p>
      </dgm:t>
    </dgm:pt>
    <dgm:pt modelId="{C91DDA23-4019-45EC-B8A0-F36B00645236}" type="parTrans" cxnId="{BBDB1038-914C-4691-822F-AEFBC1B69B14}">
      <dgm:prSet/>
      <dgm:spPr/>
      <dgm:t>
        <a:bodyPr/>
        <a:lstStyle/>
        <a:p>
          <a:endParaRPr lang="en-US"/>
        </a:p>
      </dgm:t>
    </dgm:pt>
    <dgm:pt modelId="{D45C44A9-A08E-472D-86DC-6FEF84EF6844}" type="sibTrans" cxnId="{BBDB1038-914C-4691-822F-AEFBC1B69B14}">
      <dgm:prSet/>
      <dgm:spPr/>
      <dgm:t>
        <a:bodyPr/>
        <a:lstStyle/>
        <a:p>
          <a:endParaRPr lang="en-US"/>
        </a:p>
      </dgm:t>
    </dgm:pt>
    <dgm:pt modelId="{1E31CB72-25A8-4738-A6FA-EB42519C7C05}">
      <dgm:prSet/>
      <dgm:spPr/>
      <dgm:t>
        <a:bodyPr/>
        <a:lstStyle/>
        <a:p>
          <a:r>
            <a:rPr lang="en-US" dirty="0"/>
            <a:t>Erin Bubb – Pennsylvania Department of Agriculture</a:t>
          </a:r>
        </a:p>
      </dgm:t>
    </dgm:pt>
    <dgm:pt modelId="{931A71C5-0BF1-4336-9619-4D4030AF2304}" type="parTrans" cxnId="{9524D0DA-885C-4CAC-83E1-48AA31301893}">
      <dgm:prSet/>
      <dgm:spPr/>
      <dgm:t>
        <a:bodyPr/>
        <a:lstStyle/>
        <a:p>
          <a:endParaRPr lang="en-US"/>
        </a:p>
      </dgm:t>
    </dgm:pt>
    <dgm:pt modelId="{BC2F20A9-4329-4AEA-AE83-CE6E2ACF6BF1}" type="sibTrans" cxnId="{9524D0DA-885C-4CAC-83E1-48AA31301893}">
      <dgm:prSet/>
      <dgm:spPr/>
      <dgm:t>
        <a:bodyPr/>
        <a:lstStyle/>
        <a:p>
          <a:endParaRPr lang="en-US"/>
        </a:p>
      </dgm:t>
    </dgm:pt>
    <dgm:pt modelId="{3E805F44-51F2-4233-85B5-2702E4662FA2}">
      <dgm:prSet/>
      <dgm:spPr/>
      <dgm:t>
        <a:bodyPr/>
        <a:lstStyle/>
        <a:p>
          <a:r>
            <a:rPr lang="en-US" dirty="0"/>
            <a:t>David Snell – Office of Indiana State Chemist</a:t>
          </a:r>
        </a:p>
      </dgm:t>
    </dgm:pt>
    <dgm:pt modelId="{E3226E78-05CD-4B08-B3CC-55A496085305}" type="parTrans" cxnId="{B29B8240-A854-4C7C-8F5A-7FDE12064D4A}">
      <dgm:prSet/>
      <dgm:spPr/>
      <dgm:t>
        <a:bodyPr/>
        <a:lstStyle/>
        <a:p>
          <a:endParaRPr lang="en-US"/>
        </a:p>
      </dgm:t>
    </dgm:pt>
    <dgm:pt modelId="{259FFCBD-F662-4917-81B2-B4DC6346E809}" type="sibTrans" cxnId="{B29B8240-A854-4C7C-8F5A-7FDE12064D4A}">
      <dgm:prSet/>
      <dgm:spPr/>
      <dgm:t>
        <a:bodyPr/>
        <a:lstStyle/>
        <a:p>
          <a:endParaRPr lang="en-US"/>
        </a:p>
      </dgm:t>
    </dgm:pt>
    <dgm:pt modelId="{9ED861D2-562B-4CF5-9DE5-A66F7D26F215}">
      <dgm:prSet/>
      <dgm:spPr/>
      <dgm:t>
        <a:bodyPr/>
        <a:lstStyle/>
        <a:p>
          <a:r>
            <a:rPr lang="en-US"/>
            <a:t>Laura Scott – Canadian Food Inspection Agency</a:t>
          </a:r>
        </a:p>
      </dgm:t>
    </dgm:pt>
    <dgm:pt modelId="{A8EA6E9B-4CBE-4732-9E22-141D291E2FD1}" type="parTrans" cxnId="{6CC25E04-D50D-4D92-ABA9-41BD68482D49}">
      <dgm:prSet/>
      <dgm:spPr/>
      <dgm:t>
        <a:bodyPr/>
        <a:lstStyle/>
        <a:p>
          <a:endParaRPr lang="en-US"/>
        </a:p>
      </dgm:t>
    </dgm:pt>
    <dgm:pt modelId="{7E301ECD-245E-4C6A-88F4-A0A7CD43F969}" type="sibTrans" cxnId="{6CC25E04-D50D-4D92-ABA9-41BD68482D49}">
      <dgm:prSet/>
      <dgm:spPr/>
      <dgm:t>
        <a:bodyPr/>
        <a:lstStyle/>
        <a:p>
          <a:endParaRPr lang="en-US"/>
        </a:p>
      </dgm:t>
    </dgm:pt>
    <dgm:pt modelId="{1990B7D1-375D-4AB8-BBB9-9838C40B67FC}">
      <dgm:prSet/>
      <dgm:spPr/>
      <dgm:t>
        <a:bodyPr/>
        <a:lstStyle/>
        <a:p>
          <a:r>
            <a:rPr lang="en-US" dirty="0"/>
            <a:t>Ashlee-Rose Ferguson – Washington Department of Agriculture </a:t>
          </a:r>
        </a:p>
      </dgm:t>
    </dgm:pt>
    <dgm:pt modelId="{7D5D2238-9DCE-40A9-B7A8-D3D41D512F31}" type="parTrans" cxnId="{E8555965-C077-40A8-AC19-9CD273109D18}">
      <dgm:prSet/>
      <dgm:spPr/>
      <dgm:t>
        <a:bodyPr/>
        <a:lstStyle/>
        <a:p>
          <a:endParaRPr lang="en-US"/>
        </a:p>
      </dgm:t>
    </dgm:pt>
    <dgm:pt modelId="{C90C3A08-E13D-4DC5-8927-F5843CCCEC62}" type="sibTrans" cxnId="{E8555965-C077-40A8-AC19-9CD273109D18}">
      <dgm:prSet/>
      <dgm:spPr/>
      <dgm:t>
        <a:bodyPr/>
        <a:lstStyle/>
        <a:p>
          <a:endParaRPr lang="en-US"/>
        </a:p>
      </dgm:t>
    </dgm:pt>
    <dgm:pt modelId="{B7FEB847-4B66-4770-A366-B39054917390}">
      <dgm:prSet/>
      <dgm:spPr/>
      <dgm:t>
        <a:bodyPr/>
        <a:lstStyle/>
        <a:p>
          <a:r>
            <a:rPr lang="en-US" dirty="0"/>
            <a:t>Sharon Benz, Ph.D. – Retired FDA/AAFCO Life-Member</a:t>
          </a:r>
        </a:p>
      </dgm:t>
    </dgm:pt>
    <dgm:pt modelId="{A78963E6-50C0-4608-BDF8-F9B2B398551C}" type="parTrans" cxnId="{D6245CED-3E4B-4262-ABB4-3CB205977B24}">
      <dgm:prSet/>
      <dgm:spPr/>
      <dgm:t>
        <a:bodyPr/>
        <a:lstStyle/>
        <a:p>
          <a:endParaRPr lang="en-US"/>
        </a:p>
      </dgm:t>
    </dgm:pt>
    <dgm:pt modelId="{6890621D-4F3A-4191-86E9-DEC0626F4E44}" type="sibTrans" cxnId="{D6245CED-3E4B-4262-ABB4-3CB205977B24}">
      <dgm:prSet/>
      <dgm:spPr/>
      <dgm:t>
        <a:bodyPr/>
        <a:lstStyle/>
        <a:p>
          <a:endParaRPr lang="en-US"/>
        </a:p>
      </dgm:t>
    </dgm:pt>
    <dgm:pt modelId="{E0CCFB74-F30C-4580-9F82-AABE17056160}">
      <dgm:prSet/>
      <dgm:spPr/>
      <dgm:t>
        <a:bodyPr/>
        <a:lstStyle/>
        <a:p>
          <a:r>
            <a:rPr lang="en-US"/>
            <a:t>Kristi Smedley, Ph.D.</a:t>
          </a:r>
        </a:p>
      </dgm:t>
    </dgm:pt>
    <dgm:pt modelId="{82BCB495-3839-444B-94BA-277E32F6ADEA}" type="parTrans" cxnId="{116A7AA8-B8CA-4418-8D69-2EC3A4A0B81C}">
      <dgm:prSet/>
      <dgm:spPr/>
      <dgm:t>
        <a:bodyPr/>
        <a:lstStyle/>
        <a:p>
          <a:endParaRPr lang="en-US"/>
        </a:p>
      </dgm:t>
    </dgm:pt>
    <dgm:pt modelId="{444EE564-221A-44F7-ABFF-A4462264488A}" type="sibTrans" cxnId="{116A7AA8-B8CA-4418-8D69-2EC3A4A0B81C}">
      <dgm:prSet/>
      <dgm:spPr/>
      <dgm:t>
        <a:bodyPr/>
        <a:lstStyle/>
        <a:p>
          <a:endParaRPr lang="en-US"/>
        </a:p>
      </dgm:t>
    </dgm:pt>
    <dgm:pt modelId="{7BFD85D2-DA10-42EF-B830-5FE4AA2BF48A}">
      <dgm:prSet/>
      <dgm:spPr/>
      <dgm:t>
        <a:bodyPr/>
        <a:lstStyle/>
        <a:p>
          <a:r>
            <a:rPr lang="en-US" dirty="0"/>
            <a:t>Leah Wilkinson – American Feed Industry Association</a:t>
          </a:r>
        </a:p>
      </dgm:t>
    </dgm:pt>
    <dgm:pt modelId="{80586A85-0D00-413C-89FD-F250E36C6047}" type="parTrans" cxnId="{8475345F-15EB-4F94-9C53-14FFAC3B8ED0}">
      <dgm:prSet/>
      <dgm:spPr/>
      <dgm:t>
        <a:bodyPr/>
        <a:lstStyle/>
        <a:p>
          <a:endParaRPr lang="en-US"/>
        </a:p>
      </dgm:t>
    </dgm:pt>
    <dgm:pt modelId="{9D137A6B-7E3E-42C8-BF84-4FA0F398D692}" type="sibTrans" cxnId="{8475345F-15EB-4F94-9C53-14FFAC3B8ED0}">
      <dgm:prSet/>
      <dgm:spPr/>
      <dgm:t>
        <a:bodyPr/>
        <a:lstStyle/>
        <a:p>
          <a:endParaRPr lang="en-US"/>
        </a:p>
      </dgm:t>
    </dgm:pt>
    <dgm:pt modelId="{B646B55B-D31B-42E1-B263-B81207BF9270}">
      <dgm:prSet/>
      <dgm:spPr/>
      <dgm:t>
        <a:bodyPr/>
        <a:lstStyle/>
        <a:p>
          <a:r>
            <a:rPr lang="en-US" dirty="0"/>
            <a:t>Charles Starkey, Ph.D. – North American Renderers Association</a:t>
          </a:r>
        </a:p>
      </dgm:t>
    </dgm:pt>
    <dgm:pt modelId="{8DCC6991-A222-4251-907E-B54BF177634F}" type="parTrans" cxnId="{50930B46-9996-4A6A-9579-A5EE92981074}">
      <dgm:prSet/>
      <dgm:spPr/>
      <dgm:t>
        <a:bodyPr/>
        <a:lstStyle/>
        <a:p>
          <a:endParaRPr lang="en-US"/>
        </a:p>
      </dgm:t>
    </dgm:pt>
    <dgm:pt modelId="{54460FD1-7885-4275-8539-94D2C495B793}" type="sibTrans" cxnId="{50930B46-9996-4A6A-9579-A5EE92981074}">
      <dgm:prSet/>
      <dgm:spPr/>
      <dgm:t>
        <a:bodyPr/>
        <a:lstStyle/>
        <a:p>
          <a:endParaRPr lang="en-US"/>
        </a:p>
      </dgm:t>
    </dgm:pt>
    <dgm:pt modelId="{F739EAF2-6950-402E-AA4A-5D245A0B000F}">
      <dgm:prSet/>
      <dgm:spPr/>
      <dgm:t>
        <a:bodyPr/>
        <a:lstStyle/>
        <a:p>
          <a:r>
            <a:rPr lang="en-US" dirty="0"/>
            <a:t>Berit Foss, Ph.D. – National Grain and Feed Association</a:t>
          </a:r>
        </a:p>
      </dgm:t>
    </dgm:pt>
    <dgm:pt modelId="{F7C1C10C-BC59-4AA3-B1E8-E97ECE32C191}" type="parTrans" cxnId="{7DDAFED4-E139-46DE-BB16-61BDB6E9D441}">
      <dgm:prSet/>
      <dgm:spPr/>
      <dgm:t>
        <a:bodyPr/>
        <a:lstStyle/>
        <a:p>
          <a:endParaRPr lang="en-US"/>
        </a:p>
      </dgm:t>
    </dgm:pt>
    <dgm:pt modelId="{876936EF-18DC-4824-92AA-6C0AC0ECC7E6}" type="sibTrans" cxnId="{7DDAFED4-E139-46DE-BB16-61BDB6E9D441}">
      <dgm:prSet/>
      <dgm:spPr/>
      <dgm:t>
        <a:bodyPr/>
        <a:lstStyle/>
        <a:p>
          <a:endParaRPr lang="en-US"/>
        </a:p>
      </dgm:t>
    </dgm:pt>
    <dgm:pt modelId="{C0A5908D-04EC-438D-B92A-BA23E20C68F2}">
      <dgm:prSet/>
      <dgm:spPr/>
      <dgm:t>
        <a:bodyPr/>
        <a:lstStyle/>
        <a:p>
          <a:r>
            <a:rPr lang="en-US"/>
            <a:t>Emily Helmes – Enzyme Technical Association </a:t>
          </a:r>
        </a:p>
      </dgm:t>
    </dgm:pt>
    <dgm:pt modelId="{2BE0D60C-15A6-4377-943C-6DF47AD29B13}" type="parTrans" cxnId="{92C4D769-31C7-46F5-B022-048BC3664227}">
      <dgm:prSet/>
      <dgm:spPr/>
      <dgm:t>
        <a:bodyPr/>
        <a:lstStyle/>
        <a:p>
          <a:endParaRPr lang="en-US"/>
        </a:p>
      </dgm:t>
    </dgm:pt>
    <dgm:pt modelId="{5F16EB63-B97F-49E9-8EE6-2880F40D73D3}" type="sibTrans" cxnId="{92C4D769-31C7-46F5-B022-048BC3664227}">
      <dgm:prSet/>
      <dgm:spPr/>
      <dgm:t>
        <a:bodyPr/>
        <a:lstStyle/>
        <a:p>
          <a:endParaRPr lang="en-US"/>
        </a:p>
      </dgm:t>
    </dgm:pt>
    <dgm:pt modelId="{EB31F1C6-DCFF-495D-B25B-FE1A27494822}">
      <dgm:prSet/>
      <dgm:spPr/>
      <dgm:t>
        <a:bodyPr/>
        <a:lstStyle/>
        <a:p>
          <a:r>
            <a:rPr lang="en-US" dirty="0"/>
            <a:t>Marissa Cohen, Ph.D. - North Carolina State University</a:t>
          </a:r>
        </a:p>
      </dgm:t>
    </dgm:pt>
    <dgm:pt modelId="{D72AFEE4-EE1B-446D-B4C5-BFB2659890B6}" type="parTrans" cxnId="{BBF43A53-3BB5-4B2F-9886-3235A8F663AE}">
      <dgm:prSet/>
      <dgm:spPr/>
      <dgm:t>
        <a:bodyPr/>
        <a:lstStyle/>
        <a:p>
          <a:endParaRPr lang="en-US"/>
        </a:p>
      </dgm:t>
    </dgm:pt>
    <dgm:pt modelId="{F907E384-0C03-4AEC-92BA-7825AEFC2455}" type="sibTrans" cxnId="{BBF43A53-3BB5-4B2F-9886-3235A8F663AE}">
      <dgm:prSet/>
      <dgm:spPr/>
      <dgm:t>
        <a:bodyPr/>
        <a:lstStyle/>
        <a:p>
          <a:endParaRPr lang="en-US"/>
        </a:p>
      </dgm:t>
    </dgm:pt>
    <dgm:pt modelId="{9C1C72AD-656F-4AB2-A28D-7DB2110C8E8F}">
      <dgm:prSet/>
      <dgm:spPr>
        <a:solidFill>
          <a:srgbClr val="33A1A1"/>
        </a:solidFill>
      </dgm:spPr>
      <dgm:t>
        <a:bodyPr/>
        <a:lstStyle/>
        <a:p>
          <a:r>
            <a:rPr lang="en-US" dirty="0"/>
            <a:t>To provide strategic direction and guidance to K-State Olathe and AAFCO.</a:t>
          </a:r>
        </a:p>
        <a:p>
          <a:r>
            <a:rPr lang="en-US" dirty="0"/>
            <a:t>(Haley Larson </a:t>
          </a:r>
          <a:r>
            <a:rPr lang="en-US" dirty="0" err="1"/>
            <a:t>Ph.D</a:t>
          </a:r>
          <a:r>
            <a:rPr lang="en-US" dirty="0"/>
            <a:t>, Garret Ashabranner </a:t>
          </a:r>
          <a:r>
            <a:rPr lang="en-US" dirty="0" err="1"/>
            <a:t>Ph.D</a:t>
          </a:r>
          <a:r>
            <a:rPr lang="en-US" dirty="0"/>
            <a:t>, and Austin Therrell)</a:t>
          </a:r>
        </a:p>
      </dgm:t>
    </dgm:pt>
    <dgm:pt modelId="{52D0164D-2367-4828-93C1-BDC1695FAF1E}" type="parTrans" cxnId="{0DA577C6-1BE5-4FE9-9CDF-2CA8E7D1A04D}">
      <dgm:prSet/>
      <dgm:spPr/>
      <dgm:t>
        <a:bodyPr/>
        <a:lstStyle/>
        <a:p>
          <a:endParaRPr lang="en-US"/>
        </a:p>
      </dgm:t>
    </dgm:pt>
    <dgm:pt modelId="{A82E158D-4EF3-4F45-9AFB-2FF53A2B3A4D}" type="sibTrans" cxnId="{0DA577C6-1BE5-4FE9-9CDF-2CA8E7D1A04D}">
      <dgm:prSet/>
      <dgm:spPr/>
      <dgm:t>
        <a:bodyPr/>
        <a:lstStyle/>
        <a:p>
          <a:endParaRPr lang="en-US"/>
        </a:p>
      </dgm:t>
    </dgm:pt>
    <dgm:pt modelId="{F0F8052E-C5DE-4BCE-BE82-E5619588F023}" type="pres">
      <dgm:prSet presAssocID="{65989B8D-F1F3-4A42-9ABA-4DD25F30EF16}" presName="linear" presStyleCnt="0">
        <dgm:presLayoutVars>
          <dgm:animLvl val="lvl"/>
          <dgm:resizeHandles val="exact"/>
        </dgm:presLayoutVars>
      </dgm:prSet>
      <dgm:spPr/>
    </dgm:pt>
    <dgm:pt modelId="{34CB10C0-1EAE-490C-B955-7C382E07C75D}" type="pres">
      <dgm:prSet presAssocID="{15CE7B9F-25C4-4A0E-A99E-D60437219B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8C01F61-3314-4510-8EA9-347E39EB9939}" type="pres">
      <dgm:prSet presAssocID="{15CE7B9F-25C4-4A0E-A99E-D60437219BC0}" presName="childText" presStyleLbl="revTx" presStyleIdx="0" presStyleCnt="1">
        <dgm:presLayoutVars>
          <dgm:bulletEnabled val="1"/>
        </dgm:presLayoutVars>
      </dgm:prSet>
      <dgm:spPr/>
    </dgm:pt>
    <dgm:pt modelId="{769143A8-0433-417B-88E4-CAD2E38C1FD5}" type="pres">
      <dgm:prSet presAssocID="{9C1C72AD-656F-4AB2-A28D-7DB2110C8E8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CC25E04-D50D-4D92-ABA9-41BD68482D49}" srcId="{15CE7B9F-25C4-4A0E-A99E-D60437219BC0}" destId="{9ED861D2-562B-4CF5-9DE5-A66F7D26F215}" srcOrd="2" destOrd="0" parTransId="{A8EA6E9B-4CBE-4732-9E22-141D291E2FD1}" sibTransId="{7E301ECD-245E-4C6A-88F4-A0A7CD43F969}"/>
    <dgm:cxn modelId="{BBDB1038-914C-4691-822F-AEFBC1B69B14}" srcId="{65989B8D-F1F3-4A42-9ABA-4DD25F30EF16}" destId="{15CE7B9F-25C4-4A0E-A99E-D60437219BC0}" srcOrd="0" destOrd="0" parTransId="{C91DDA23-4019-45EC-B8A0-F36B00645236}" sibTransId="{D45C44A9-A08E-472D-86DC-6FEF84EF6844}"/>
    <dgm:cxn modelId="{B29B8240-A854-4C7C-8F5A-7FDE12064D4A}" srcId="{15CE7B9F-25C4-4A0E-A99E-D60437219BC0}" destId="{3E805F44-51F2-4233-85B5-2702E4662FA2}" srcOrd="1" destOrd="0" parTransId="{E3226E78-05CD-4B08-B3CC-55A496085305}" sibTransId="{259FFCBD-F662-4917-81B2-B4DC6346E809}"/>
    <dgm:cxn modelId="{8475345F-15EB-4F94-9C53-14FFAC3B8ED0}" srcId="{15CE7B9F-25C4-4A0E-A99E-D60437219BC0}" destId="{7BFD85D2-DA10-42EF-B830-5FE4AA2BF48A}" srcOrd="6" destOrd="0" parTransId="{80586A85-0D00-413C-89FD-F250E36C6047}" sibTransId="{9D137A6B-7E3E-42C8-BF84-4FA0F398D692}"/>
    <dgm:cxn modelId="{E8555965-C077-40A8-AC19-9CD273109D18}" srcId="{15CE7B9F-25C4-4A0E-A99E-D60437219BC0}" destId="{1990B7D1-375D-4AB8-BBB9-9838C40B67FC}" srcOrd="3" destOrd="0" parTransId="{7D5D2238-9DCE-40A9-B7A8-D3D41D512F31}" sibTransId="{C90C3A08-E13D-4DC5-8927-F5843CCCEC62}"/>
    <dgm:cxn modelId="{50930B46-9996-4A6A-9579-A5EE92981074}" srcId="{15CE7B9F-25C4-4A0E-A99E-D60437219BC0}" destId="{B646B55B-D31B-42E1-B263-B81207BF9270}" srcOrd="7" destOrd="0" parTransId="{8DCC6991-A222-4251-907E-B54BF177634F}" sibTransId="{54460FD1-7885-4275-8539-94D2C495B793}"/>
    <dgm:cxn modelId="{92C4D769-31C7-46F5-B022-048BC3664227}" srcId="{15CE7B9F-25C4-4A0E-A99E-D60437219BC0}" destId="{C0A5908D-04EC-438D-B92A-BA23E20C68F2}" srcOrd="9" destOrd="0" parTransId="{2BE0D60C-15A6-4377-943C-6DF47AD29B13}" sibTransId="{5F16EB63-B97F-49E9-8EE6-2880F40D73D3}"/>
    <dgm:cxn modelId="{FCAD0E4A-2163-467F-BE66-85B18CC149C9}" type="presOf" srcId="{F739EAF2-6950-402E-AA4A-5D245A0B000F}" destId="{C8C01F61-3314-4510-8EA9-347E39EB9939}" srcOrd="0" destOrd="8" presId="urn:microsoft.com/office/officeart/2005/8/layout/vList2"/>
    <dgm:cxn modelId="{3FD7924D-6649-4247-B8A2-0B6108348761}" type="presOf" srcId="{B646B55B-D31B-42E1-B263-B81207BF9270}" destId="{C8C01F61-3314-4510-8EA9-347E39EB9939}" srcOrd="0" destOrd="7" presId="urn:microsoft.com/office/officeart/2005/8/layout/vList2"/>
    <dgm:cxn modelId="{BBF43A53-3BB5-4B2F-9886-3235A8F663AE}" srcId="{15CE7B9F-25C4-4A0E-A99E-D60437219BC0}" destId="{EB31F1C6-DCFF-495D-B25B-FE1A27494822}" srcOrd="10" destOrd="0" parTransId="{D72AFEE4-EE1B-446D-B4C5-BFB2659890B6}" sibTransId="{F907E384-0C03-4AEC-92BA-7825AEFC2455}"/>
    <dgm:cxn modelId="{C67D7382-0830-40E7-9659-07AD0954C47A}" type="presOf" srcId="{3E805F44-51F2-4233-85B5-2702E4662FA2}" destId="{C8C01F61-3314-4510-8EA9-347E39EB9939}" srcOrd="0" destOrd="1" presId="urn:microsoft.com/office/officeart/2005/8/layout/vList2"/>
    <dgm:cxn modelId="{D178C582-4B87-4176-A6F4-E6C9BE5C12F2}" type="presOf" srcId="{1E31CB72-25A8-4738-A6FA-EB42519C7C05}" destId="{C8C01F61-3314-4510-8EA9-347E39EB9939}" srcOrd="0" destOrd="0" presId="urn:microsoft.com/office/officeart/2005/8/layout/vList2"/>
    <dgm:cxn modelId="{0DC06F98-74CE-401C-9AA3-95C380711DEB}" type="presOf" srcId="{E0CCFB74-F30C-4580-9F82-AABE17056160}" destId="{C8C01F61-3314-4510-8EA9-347E39EB9939}" srcOrd="0" destOrd="5" presId="urn:microsoft.com/office/officeart/2005/8/layout/vList2"/>
    <dgm:cxn modelId="{116A7AA8-B8CA-4418-8D69-2EC3A4A0B81C}" srcId="{15CE7B9F-25C4-4A0E-A99E-D60437219BC0}" destId="{E0CCFB74-F30C-4580-9F82-AABE17056160}" srcOrd="5" destOrd="0" parTransId="{82BCB495-3839-444B-94BA-277E32F6ADEA}" sibTransId="{444EE564-221A-44F7-ABFF-A4462264488A}"/>
    <dgm:cxn modelId="{262866B2-1A40-4162-AB87-C1C8CE6438E2}" type="presOf" srcId="{1990B7D1-375D-4AB8-BBB9-9838C40B67FC}" destId="{C8C01F61-3314-4510-8EA9-347E39EB9939}" srcOrd="0" destOrd="3" presId="urn:microsoft.com/office/officeart/2005/8/layout/vList2"/>
    <dgm:cxn modelId="{C3843EB6-7174-436B-8B0C-5EB22142C2C0}" type="presOf" srcId="{7BFD85D2-DA10-42EF-B830-5FE4AA2BF48A}" destId="{C8C01F61-3314-4510-8EA9-347E39EB9939}" srcOrd="0" destOrd="6" presId="urn:microsoft.com/office/officeart/2005/8/layout/vList2"/>
    <dgm:cxn modelId="{EF9C64BD-A3B8-4D91-97A5-92559ACA5627}" type="presOf" srcId="{B7FEB847-4B66-4770-A366-B39054917390}" destId="{C8C01F61-3314-4510-8EA9-347E39EB9939}" srcOrd="0" destOrd="4" presId="urn:microsoft.com/office/officeart/2005/8/layout/vList2"/>
    <dgm:cxn modelId="{0BFDDCC4-6CD5-4AE9-81FD-5D33C4C8B7A5}" type="presOf" srcId="{65989B8D-F1F3-4A42-9ABA-4DD25F30EF16}" destId="{F0F8052E-C5DE-4BCE-BE82-E5619588F023}" srcOrd="0" destOrd="0" presId="urn:microsoft.com/office/officeart/2005/8/layout/vList2"/>
    <dgm:cxn modelId="{0DA577C6-1BE5-4FE9-9CDF-2CA8E7D1A04D}" srcId="{65989B8D-F1F3-4A42-9ABA-4DD25F30EF16}" destId="{9C1C72AD-656F-4AB2-A28D-7DB2110C8E8F}" srcOrd="1" destOrd="0" parTransId="{52D0164D-2367-4828-93C1-BDC1695FAF1E}" sibTransId="{A82E158D-4EF3-4F45-9AFB-2FF53A2B3A4D}"/>
    <dgm:cxn modelId="{3B6ACFCF-CD5C-4892-8660-2FFA7680A19E}" type="presOf" srcId="{EB31F1C6-DCFF-495D-B25B-FE1A27494822}" destId="{C8C01F61-3314-4510-8EA9-347E39EB9939}" srcOrd="0" destOrd="10" presId="urn:microsoft.com/office/officeart/2005/8/layout/vList2"/>
    <dgm:cxn modelId="{7DDAFED4-E139-46DE-BB16-61BDB6E9D441}" srcId="{15CE7B9F-25C4-4A0E-A99E-D60437219BC0}" destId="{F739EAF2-6950-402E-AA4A-5D245A0B000F}" srcOrd="8" destOrd="0" parTransId="{F7C1C10C-BC59-4AA3-B1E8-E97ECE32C191}" sibTransId="{876936EF-18DC-4824-92AA-6C0AC0ECC7E6}"/>
    <dgm:cxn modelId="{91B0A0D5-2FCE-42F1-AE4C-9E3C71C1F965}" type="presOf" srcId="{9C1C72AD-656F-4AB2-A28D-7DB2110C8E8F}" destId="{769143A8-0433-417B-88E4-CAD2E38C1FD5}" srcOrd="0" destOrd="0" presId="urn:microsoft.com/office/officeart/2005/8/layout/vList2"/>
    <dgm:cxn modelId="{FEC4BDD9-5CEE-4F3F-A9FF-C17F3FBCE3E9}" type="presOf" srcId="{15CE7B9F-25C4-4A0E-A99E-D60437219BC0}" destId="{34CB10C0-1EAE-490C-B955-7C382E07C75D}" srcOrd="0" destOrd="0" presId="urn:microsoft.com/office/officeart/2005/8/layout/vList2"/>
    <dgm:cxn modelId="{9524D0DA-885C-4CAC-83E1-48AA31301893}" srcId="{15CE7B9F-25C4-4A0E-A99E-D60437219BC0}" destId="{1E31CB72-25A8-4738-A6FA-EB42519C7C05}" srcOrd="0" destOrd="0" parTransId="{931A71C5-0BF1-4336-9619-4D4030AF2304}" sibTransId="{BC2F20A9-4329-4AEA-AE83-CE6E2ACF6BF1}"/>
    <dgm:cxn modelId="{3F9FD4DC-DD72-4700-8CFC-E3F0D6265119}" type="presOf" srcId="{9ED861D2-562B-4CF5-9DE5-A66F7D26F215}" destId="{C8C01F61-3314-4510-8EA9-347E39EB9939}" srcOrd="0" destOrd="2" presId="urn:microsoft.com/office/officeart/2005/8/layout/vList2"/>
    <dgm:cxn modelId="{D6245CED-3E4B-4262-ABB4-3CB205977B24}" srcId="{15CE7B9F-25C4-4A0E-A99E-D60437219BC0}" destId="{B7FEB847-4B66-4770-A366-B39054917390}" srcOrd="4" destOrd="0" parTransId="{A78963E6-50C0-4608-BDF8-F9B2B398551C}" sibTransId="{6890621D-4F3A-4191-86E9-DEC0626F4E44}"/>
    <dgm:cxn modelId="{752717F3-9CCF-4034-A165-8BC9E6AC44F7}" type="presOf" srcId="{C0A5908D-04EC-438D-B92A-BA23E20C68F2}" destId="{C8C01F61-3314-4510-8EA9-347E39EB9939}" srcOrd="0" destOrd="9" presId="urn:microsoft.com/office/officeart/2005/8/layout/vList2"/>
    <dgm:cxn modelId="{01A665F0-FCC5-487C-8195-1231AC9DDB5A}" type="presParOf" srcId="{F0F8052E-C5DE-4BCE-BE82-E5619588F023}" destId="{34CB10C0-1EAE-490C-B955-7C382E07C75D}" srcOrd="0" destOrd="0" presId="urn:microsoft.com/office/officeart/2005/8/layout/vList2"/>
    <dgm:cxn modelId="{62005492-A038-48D1-A929-93F409B82F7A}" type="presParOf" srcId="{F0F8052E-C5DE-4BCE-BE82-E5619588F023}" destId="{C8C01F61-3314-4510-8EA9-347E39EB9939}" srcOrd="1" destOrd="0" presId="urn:microsoft.com/office/officeart/2005/8/layout/vList2"/>
    <dgm:cxn modelId="{D1C10223-AECE-499F-A4EB-F2EAD6C91192}" type="presParOf" srcId="{F0F8052E-C5DE-4BCE-BE82-E5619588F023}" destId="{769143A8-0433-417B-88E4-CAD2E38C1F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F9F44-72FC-4FE5-BE2E-A0F68D36B16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4E157DD-C302-470E-9386-10687BC246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Ensure the safety of new/modified ingredients</a:t>
          </a:r>
          <a:endParaRPr lang="en-US" dirty="0"/>
        </a:p>
      </dgm:t>
    </dgm:pt>
    <dgm:pt modelId="{8EE512C2-0DB8-43D9-B0D6-5C5A515F42A8}" type="parTrans" cxnId="{0B8F0409-F8F6-4DD2-81FC-9512D4D2645E}">
      <dgm:prSet/>
      <dgm:spPr/>
      <dgm:t>
        <a:bodyPr/>
        <a:lstStyle/>
        <a:p>
          <a:endParaRPr lang="en-US"/>
        </a:p>
      </dgm:t>
    </dgm:pt>
    <dgm:pt modelId="{86D5DADB-D926-4036-89AE-FF3B78BB3CEE}" type="sibTrans" cxnId="{0B8F0409-F8F6-4DD2-81FC-9512D4D2645E}">
      <dgm:prSet/>
      <dgm:spPr/>
      <dgm:t>
        <a:bodyPr/>
        <a:lstStyle/>
        <a:p>
          <a:endParaRPr lang="en-US"/>
        </a:p>
      </dgm:t>
    </dgm:pt>
    <dgm:pt modelId="{570BDB83-2F34-487A-9366-B0B5DB7AA6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Speed</a:t>
          </a:r>
          <a:endParaRPr lang="en-US"/>
        </a:p>
      </dgm:t>
    </dgm:pt>
    <dgm:pt modelId="{AFA15881-9760-41C4-88B7-52E8D738BFFE}" type="parTrans" cxnId="{2A72D24B-C922-49E6-B7CB-CEA0A016D170}">
      <dgm:prSet/>
      <dgm:spPr/>
      <dgm:t>
        <a:bodyPr/>
        <a:lstStyle/>
        <a:p>
          <a:endParaRPr lang="en-US"/>
        </a:p>
      </dgm:t>
    </dgm:pt>
    <dgm:pt modelId="{2BB0E7F5-EBBA-4CF7-8D25-44425314FCB9}" type="sibTrans" cxnId="{2A72D24B-C922-49E6-B7CB-CEA0A016D170}">
      <dgm:prSet/>
      <dgm:spPr/>
      <dgm:t>
        <a:bodyPr/>
        <a:lstStyle/>
        <a:p>
          <a:endParaRPr lang="en-US"/>
        </a:p>
      </dgm:t>
    </dgm:pt>
    <dgm:pt modelId="{373F47A5-F3C5-47AD-8B95-03FA50CEBD6E}">
      <dgm:prSet custT="1"/>
      <dgm:spPr/>
      <dgm:t>
        <a:bodyPr/>
        <a:lstStyle/>
        <a:p>
          <a:pPr marL="0" lvl="0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dirty="0"/>
            <a:t>Launch process as quickly as possible</a:t>
          </a:r>
          <a:endParaRPr lang="en-US" sz="1400" dirty="0"/>
        </a:p>
      </dgm:t>
    </dgm:pt>
    <dgm:pt modelId="{87876637-7658-40B3-9C7A-5C37362F6D48}" type="parTrans" cxnId="{595123BC-3910-4A90-8EC0-60F81C388B08}">
      <dgm:prSet/>
      <dgm:spPr/>
      <dgm:t>
        <a:bodyPr/>
        <a:lstStyle/>
        <a:p>
          <a:endParaRPr lang="en-US"/>
        </a:p>
      </dgm:t>
    </dgm:pt>
    <dgm:pt modelId="{DBECF22A-003D-4F7D-9046-7021D4035D1E}" type="sibTrans" cxnId="{595123BC-3910-4A90-8EC0-60F81C388B08}">
      <dgm:prSet/>
      <dgm:spPr/>
      <dgm:t>
        <a:bodyPr/>
        <a:lstStyle/>
        <a:p>
          <a:endParaRPr lang="en-US"/>
        </a:p>
      </dgm:t>
    </dgm:pt>
    <dgm:pt modelId="{17DDC123-16BF-4CA6-AFFB-437E7D425B0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0" i="0" dirty="0"/>
            <a:t>Develop robust process using experts from many scientific fields </a:t>
          </a:r>
          <a:endParaRPr lang="en-US" sz="1400" dirty="0"/>
        </a:p>
        <a:p>
          <a:pPr marL="0" lvl="0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dirty="0"/>
            <a:t>Reviews at the speed of industry</a:t>
          </a:r>
        </a:p>
      </dgm:t>
    </dgm:pt>
    <dgm:pt modelId="{20C91F67-3B66-4497-9A04-AC0A4775DC70}" type="parTrans" cxnId="{8EADCA06-9B7B-485F-92AC-C29E4B0018EB}">
      <dgm:prSet/>
      <dgm:spPr/>
      <dgm:t>
        <a:bodyPr/>
        <a:lstStyle/>
        <a:p>
          <a:endParaRPr lang="en-US"/>
        </a:p>
      </dgm:t>
    </dgm:pt>
    <dgm:pt modelId="{2E8EC02A-789D-4B7C-923D-371AFD59BBC8}" type="sibTrans" cxnId="{8EADCA06-9B7B-485F-92AC-C29E4B0018EB}">
      <dgm:prSet/>
      <dgm:spPr/>
      <dgm:t>
        <a:bodyPr/>
        <a:lstStyle/>
        <a:p>
          <a:endParaRPr lang="en-US"/>
        </a:p>
      </dgm:t>
    </dgm:pt>
    <dgm:pt modelId="{43D0AF47-37D5-4BC9-BC77-1AD9238046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Assemble and select reviewers</a:t>
          </a:r>
          <a:endParaRPr lang="en-US"/>
        </a:p>
      </dgm:t>
    </dgm:pt>
    <dgm:pt modelId="{DEE6D5B8-0776-48AA-B822-6927421B2258}" type="parTrans" cxnId="{A241FA3B-F5AE-439E-96BB-CB19817F1D8C}">
      <dgm:prSet/>
      <dgm:spPr/>
      <dgm:t>
        <a:bodyPr/>
        <a:lstStyle/>
        <a:p>
          <a:endParaRPr lang="en-US"/>
        </a:p>
      </dgm:t>
    </dgm:pt>
    <dgm:pt modelId="{ECF05A74-68D0-4F15-A7B5-6252A96DA619}" type="sibTrans" cxnId="{A241FA3B-F5AE-439E-96BB-CB19817F1D8C}">
      <dgm:prSet/>
      <dgm:spPr/>
      <dgm:t>
        <a:bodyPr/>
        <a:lstStyle/>
        <a:p>
          <a:endParaRPr lang="en-US"/>
        </a:p>
      </dgm:t>
    </dgm:pt>
    <dgm:pt modelId="{334E1B88-1E7C-4695-B9A3-E795359211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Detailed Conflicts-of-Interest Process</a:t>
          </a:r>
          <a:endParaRPr lang="en-US" sz="1600" dirty="0"/>
        </a:p>
      </dgm:t>
    </dgm:pt>
    <dgm:pt modelId="{78BF361D-75D4-42C8-B88B-2E60E0151EF1}" type="parTrans" cxnId="{90074DF3-418F-4E8E-BE87-127E3545F58B}">
      <dgm:prSet/>
      <dgm:spPr/>
      <dgm:t>
        <a:bodyPr/>
        <a:lstStyle/>
        <a:p>
          <a:endParaRPr lang="en-US"/>
        </a:p>
      </dgm:t>
    </dgm:pt>
    <dgm:pt modelId="{F5E35A5E-2574-4396-88F1-BB4FA93919E5}" type="sibTrans" cxnId="{90074DF3-418F-4E8E-BE87-127E3545F58B}">
      <dgm:prSet/>
      <dgm:spPr/>
      <dgm:t>
        <a:bodyPr/>
        <a:lstStyle/>
        <a:p>
          <a:endParaRPr lang="en-US"/>
        </a:p>
      </dgm:t>
    </dgm:pt>
    <dgm:pt modelId="{E9C101DF-4113-469B-B3C6-62D05A48F2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Process for Selecting Expert Reviewers</a:t>
          </a:r>
          <a:endParaRPr lang="en-US" sz="1600" dirty="0"/>
        </a:p>
      </dgm:t>
    </dgm:pt>
    <dgm:pt modelId="{7EADB21A-249F-4509-814A-A29CA27053D2}" type="parTrans" cxnId="{ADF49D3E-D3F2-4651-9DC5-57B17294AE59}">
      <dgm:prSet/>
      <dgm:spPr/>
      <dgm:t>
        <a:bodyPr/>
        <a:lstStyle/>
        <a:p>
          <a:endParaRPr lang="en-US"/>
        </a:p>
      </dgm:t>
    </dgm:pt>
    <dgm:pt modelId="{99BAF8D0-83BC-43AA-BC93-CBA91A09B827}" type="sibTrans" cxnId="{ADF49D3E-D3F2-4651-9DC5-57B17294AE59}">
      <dgm:prSet/>
      <dgm:spPr/>
      <dgm:t>
        <a:bodyPr/>
        <a:lstStyle/>
        <a:p>
          <a:endParaRPr lang="en-US"/>
        </a:p>
      </dgm:t>
    </dgm:pt>
    <dgm:pt modelId="{BBD421C7-BD5B-4263-ADC1-A12201B583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Establish process that works for Regulators and Industry</a:t>
          </a:r>
          <a:endParaRPr lang="en-US" dirty="0"/>
        </a:p>
      </dgm:t>
    </dgm:pt>
    <dgm:pt modelId="{845BF8FD-5D1D-4D92-9D2B-C63D054A0875}" type="parTrans" cxnId="{887C200E-25CF-4888-9619-BF5080CD59EB}">
      <dgm:prSet/>
      <dgm:spPr/>
      <dgm:t>
        <a:bodyPr/>
        <a:lstStyle/>
        <a:p>
          <a:endParaRPr lang="en-US"/>
        </a:p>
      </dgm:t>
    </dgm:pt>
    <dgm:pt modelId="{80C7ABE0-5F22-4C70-BCD6-7E8DADA434CD}" type="sibTrans" cxnId="{887C200E-25CF-4888-9619-BF5080CD59EB}">
      <dgm:prSet/>
      <dgm:spPr/>
      <dgm:t>
        <a:bodyPr/>
        <a:lstStyle/>
        <a:p>
          <a:endParaRPr lang="en-US"/>
        </a:p>
      </dgm:t>
    </dgm:pt>
    <dgm:pt modelId="{C2C808F0-4A9C-42D8-9599-7E3D91E5A2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Submission requirements</a:t>
          </a:r>
          <a:endParaRPr lang="en-US" sz="1600" dirty="0"/>
        </a:p>
      </dgm:t>
    </dgm:pt>
    <dgm:pt modelId="{EA72BA2B-6E36-447F-8CF3-8DD6EA881089}" type="parTrans" cxnId="{DABEC704-7E10-487A-9399-83122A234446}">
      <dgm:prSet/>
      <dgm:spPr/>
      <dgm:t>
        <a:bodyPr/>
        <a:lstStyle/>
        <a:p>
          <a:endParaRPr lang="en-US"/>
        </a:p>
      </dgm:t>
    </dgm:pt>
    <dgm:pt modelId="{38581319-CC18-4A53-84F7-05D2E220CDD8}" type="sibTrans" cxnId="{DABEC704-7E10-487A-9399-83122A234446}">
      <dgm:prSet/>
      <dgm:spPr/>
      <dgm:t>
        <a:bodyPr/>
        <a:lstStyle/>
        <a:p>
          <a:endParaRPr lang="en-US"/>
        </a:p>
      </dgm:t>
    </dgm:pt>
    <dgm:pt modelId="{7E172A77-8756-4998-AA2A-37F12AF36C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Handling proprietary information</a:t>
          </a:r>
          <a:endParaRPr lang="en-US" sz="1600" dirty="0"/>
        </a:p>
      </dgm:t>
    </dgm:pt>
    <dgm:pt modelId="{551E938F-268F-4CAA-8F0D-48F98FDDE09F}" type="parTrans" cxnId="{0A057037-A0C1-4922-8296-AC9B39D6732C}">
      <dgm:prSet/>
      <dgm:spPr/>
      <dgm:t>
        <a:bodyPr/>
        <a:lstStyle/>
        <a:p>
          <a:endParaRPr lang="en-US"/>
        </a:p>
      </dgm:t>
    </dgm:pt>
    <dgm:pt modelId="{D56E3716-FDFA-496A-84C2-D744E9590290}" type="sibTrans" cxnId="{0A057037-A0C1-4922-8296-AC9B39D6732C}">
      <dgm:prSet/>
      <dgm:spPr/>
      <dgm:t>
        <a:bodyPr/>
        <a:lstStyle/>
        <a:p>
          <a:endParaRPr lang="en-US"/>
        </a:p>
      </dgm:t>
    </dgm:pt>
    <dgm:pt modelId="{B2A5021C-BDC4-4AC4-AF84-887EC528734C}" type="pres">
      <dgm:prSet presAssocID="{15EF9F44-72FC-4FE5-BE2E-A0F68D36B169}" presName="root" presStyleCnt="0">
        <dgm:presLayoutVars>
          <dgm:dir/>
          <dgm:resizeHandles val="exact"/>
        </dgm:presLayoutVars>
      </dgm:prSet>
      <dgm:spPr/>
    </dgm:pt>
    <dgm:pt modelId="{370F3DE0-290E-4C6F-88FD-96758B68A4D3}" type="pres">
      <dgm:prSet presAssocID="{04E157DD-C302-470E-9386-10687BC246A3}" presName="compNode" presStyleCnt="0"/>
      <dgm:spPr/>
    </dgm:pt>
    <dgm:pt modelId="{2F8BB77C-3152-4E47-B7F1-292851BE6F3A}" type="pres">
      <dgm:prSet presAssocID="{04E157DD-C302-470E-9386-10687BC246A3}" presName="bgRect" presStyleLbl="bgShp" presStyleIdx="0" presStyleCnt="4"/>
      <dgm:spPr/>
    </dgm:pt>
    <dgm:pt modelId="{56145478-F937-43CE-913B-768070DB8A46}" type="pres">
      <dgm:prSet presAssocID="{04E157DD-C302-470E-9386-10687BC246A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4FCF2C27-9B3C-45C2-B28A-FABC5F72B12A}" type="pres">
      <dgm:prSet presAssocID="{04E157DD-C302-470E-9386-10687BC246A3}" presName="spaceRect" presStyleCnt="0"/>
      <dgm:spPr/>
    </dgm:pt>
    <dgm:pt modelId="{B83ADC24-9720-4E24-817F-8455AB047C79}" type="pres">
      <dgm:prSet presAssocID="{04E157DD-C302-470E-9386-10687BC246A3}" presName="parTx" presStyleLbl="revTx" presStyleIdx="0" presStyleCnt="7">
        <dgm:presLayoutVars>
          <dgm:chMax val="0"/>
          <dgm:chPref val="0"/>
        </dgm:presLayoutVars>
      </dgm:prSet>
      <dgm:spPr/>
    </dgm:pt>
    <dgm:pt modelId="{F75C0C0C-452B-40AD-AFB9-D035EFF6D171}" type="pres">
      <dgm:prSet presAssocID="{86D5DADB-D926-4036-89AE-FF3B78BB3CEE}" presName="sibTrans" presStyleCnt="0"/>
      <dgm:spPr/>
    </dgm:pt>
    <dgm:pt modelId="{E26F0F2F-3058-41ED-853A-07D51A4A637A}" type="pres">
      <dgm:prSet presAssocID="{570BDB83-2F34-487A-9366-B0B5DB7AA655}" presName="compNode" presStyleCnt="0"/>
      <dgm:spPr/>
    </dgm:pt>
    <dgm:pt modelId="{789829C2-406B-4133-A38A-3923CF29E59C}" type="pres">
      <dgm:prSet presAssocID="{570BDB83-2F34-487A-9366-B0B5DB7AA655}" presName="bgRect" presStyleLbl="bgShp" presStyleIdx="1" presStyleCnt="4"/>
      <dgm:spPr/>
    </dgm:pt>
    <dgm:pt modelId="{C2E3A031-3BC3-4B02-89EC-C132D5FA2452}" type="pres">
      <dgm:prSet presAssocID="{570BDB83-2F34-487A-9366-B0B5DB7AA6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E4958C5E-AC88-4887-8D9E-9D51918F9001}" type="pres">
      <dgm:prSet presAssocID="{570BDB83-2F34-487A-9366-B0B5DB7AA655}" presName="spaceRect" presStyleCnt="0"/>
      <dgm:spPr/>
    </dgm:pt>
    <dgm:pt modelId="{2A64C652-6B3E-45BA-A48C-F93082622BAE}" type="pres">
      <dgm:prSet presAssocID="{570BDB83-2F34-487A-9366-B0B5DB7AA655}" presName="parTx" presStyleLbl="revTx" presStyleIdx="1" presStyleCnt="7">
        <dgm:presLayoutVars>
          <dgm:chMax val="0"/>
          <dgm:chPref val="0"/>
        </dgm:presLayoutVars>
      </dgm:prSet>
      <dgm:spPr/>
    </dgm:pt>
    <dgm:pt modelId="{967A1570-BAD6-48B6-87D7-9FE31F3D434A}" type="pres">
      <dgm:prSet presAssocID="{570BDB83-2F34-487A-9366-B0B5DB7AA655}" presName="desTx" presStyleLbl="revTx" presStyleIdx="2" presStyleCnt="7">
        <dgm:presLayoutVars/>
      </dgm:prSet>
      <dgm:spPr/>
    </dgm:pt>
    <dgm:pt modelId="{0382649E-3395-4246-AD33-0E556C05EF5C}" type="pres">
      <dgm:prSet presAssocID="{2BB0E7F5-EBBA-4CF7-8D25-44425314FCB9}" presName="sibTrans" presStyleCnt="0"/>
      <dgm:spPr/>
    </dgm:pt>
    <dgm:pt modelId="{6AECD35B-2EAD-4C7D-A154-5F19DD579339}" type="pres">
      <dgm:prSet presAssocID="{43D0AF47-37D5-4BC9-BC77-1AD923804636}" presName="compNode" presStyleCnt="0"/>
      <dgm:spPr/>
    </dgm:pt>
    <dgm:pt modelId="{AD97E35D-35D7-476D-A3A6-F814ABB448A3}" type="pres">
      <dgm:prSet presAssocID="{43D0AF47-37D5-4BC9-BC77-1AD923804636}" presName="bgRect" presStyleLbl="bgShp" presStyleIdx="2" presStyleCnt="4"/>
      <dgm:spPr/>
    </dgm:pt>
    <dgm:pt modelId="{4B83E52C-3B95-449D-82BA-30119CC84D81}" type="pres">
      <dgm:prSet presAssocID="{43D0AF47-37D5-4BC9-BC77-1AD9238046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17CFF02-D293-4229-B623-41598AD0C11E}" type="pres">
      <dgm:prSet presAssocID="{43D0AF47-37D5-4BC9-BC77-1AD923804636}" presName="spaceRect" presStyleCnt="0"/>
      <dgm:spPr/>
    </dgm:pt>
    <dgm:pt modelId="{28205407-784B-4118-80A0-478AB06B34CA}" type="pres">
      <dgm:prSet presAssocID="{43D0AF47-37D5-4BC9-BC77-1AD923804636}" presName="parTx" presStyleLbl="revTx" presStyleIdx="3" presStyleCnt="7">
        <dgm:presLayoutVars>
          <dgm:chMax val="0"/>
          <dgm:chPref val="0"/>
        </dgm:presLayoutVars>
      </dgm:prSet>
      <dgm:spPr/>
    </dgm:pt>
    <dgm:pt modelId="{1D90E63F-E090-4D64-BFB6-7A58DB3BAE0D}" type="pres">
      <dgm:prSet presAssocID="{43D0AF47-37D5-4BC9-BC77-1AD923804636}" presName="desTx" presStyleLbl="revTx" presStyleIdx="4" presStyleCnt="7">
        <dgm:presLayoutVars/>
      </dgm:prSet>
      <dgm:spPr/>
    </dgm:pt>
    <dgm:pt modelId="{0D6F7FAC-99C0-4BDE-A290-20621C8184FB}" type="pres">
      <dgm:prSet presAssocID="{ECF05A74-68D0-4F15-A7B5-6252A96DA619}" presName="sibTrans" presStyleCnt="0"/>
      <dgm:spPr/>
    </dgm:pt>
    <dgm:pt modelId="{DB00E9E7-9A33-4AA9-B64C-65338E395C94}" type="pres">
      <dgm:prSet presAssocID="{BBD421C7-BD5B-4263-ADC1-A12201B583A2}" presName="compNode" presStyleCnt="0"/>
      <dgm:spPr/>
    </dgm:pt>
    <dgm:pt modelId="{2522EAEE-F897-49EC-8FD2-2F752347EB5E}" type="pres">
      <dgm:prSet presAssocID="{BBD421C7-BD5B-4263-ADC1-A12201B583A2}" presName="bgRect" presStyleLbl="bgShp" presStyleIdx="3" presStyleCnt="4"/>
      <dgm:spPr/>
    </dgm:pt>
    <dgm:pt modelId="{B2EF3F1E-C7FD-49B0-B4D3-6C2883511A84}" type="pres">
      <dgm:prSet presAssocID="{BBD421C7-BD5B-4263-ADC1-A12201B583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3819077-2DB8-4530-8717-4F5FF54265D1}" type="pres">
      <dgm:prSet presAssocID="{BBD421C7-BD5B-4263-ADC1-A12201B583A2}" presName="spaceRect" presStyleCnt="0"/>
      <dgm:spPr/>
    </dgm:pt>
    <dgm:pt modelId="{2BDAB518-C9FF-41B2-A7DB-4E296E8462A7}" type="pres">
      <dgm:prSet presAssocID="{BBD421C7-BD5B-4263-ADC1-A12201B583A2}" presName="parTx" presStyleLbl="revTx" presStyleIdx="5" presStyleCnt="7">
        <dgm:presLayoutVars>
          <dgm:chMax val="0"/>
          <dgm:chPref val="0"/>
        </dgm:presLayoutVars>
      </dgm:prSet>
      <dgm:spPr/>
    </dgm:pt>
    <dgm:pt modelId="{1E61E962-7356-42C7-AFA5-DFF7024E16EA}" type="pres">
      <dgm:prSet presAssocID="{BBD421C7-BD5B-4263-ADC1-A12201B583A2}" presName="desTx" presStyleLbl="revTx" presStyleIdx="6" presStyleCnt="7" custScaleX="99508">
        <dgm:presLayoutVars/>
      </dgm:prSet>
      <dgm:spPr/>
    </dgm:pt>
  </dgm:ptLst>
  <dgm:cxnLst>
    <dgm:cxn modelId="{DABEC704-7E10-487A-9399-83122A234446}" srcId="{BBD421C7-BD5B-4263-ADC1-A12201B583A2}" destId="{C2C808F0-4A9C-42D8-9599-7E3D91E5A290}" srcOrd="0" destOrd="0" parTransId="{EA72BA2B-6E36-447F-8CF3-8DD6EA881089}" sibTransId="{38581319-CC18-4A53-84F7-05D2E220CDD8}"/>
    <dgm:cxn modelId="{8EADCA06-9B7B-485F-92AC-C29E4B0018EB}" srcId="{570BDB83-2F34-487A-9366-B0B5DB7AA655}" destId="{17DDC123-16BF-4CA6-AFFB-437E7D425B06}" srcOrd="1" destOrd="0" parTransId="{20C91F67-3B66-4497-9A04-AC0A4775DC70}" sibTransId="{2E8EC02A-789D-4B7C-923D-371AFD59BBC8}"/>
    <dgm:cxn modelId="{0B8F0409-F8F6-4DD2-81FC-9512D4D2645E}" srcId="{15EF9F44-72FC-4FE5-BE2E-A0F68D36B169}" destId="{04E157DD-C302-470E-9386-10687BC246A3}" srcOrd="0" destOrd="0" parTransId="{8EE512C2-0DB8-43D9-B0D6-5C5A515F42A8}" sibTransId="{86D5DADB-D926-4036-89AE-FF3B78BB3CEE}"/>
    <dgm:cxn modelId="{2A1D620C-EAD5-4C85-ADDD-3268C344304C}" type="presOf" srcId="{BBD421C7-BD5B-4263-ADC1-A12201B583A2}" destId="{2BDAB518-C9FF-41B2-A7DB-4E296E8462A7}" srcOrd="0" destOrd="0" presId="urn:microsoft.com/office/officeart/2018/2/layout/IconVerticalSolidList"/>
    <dgm:cxn modelId="{887C200E-25CF-4888-9619-BF5080CD59EB}" srcId="{15EF9F44-72FC-4FE5-BE2E-A0F68D36B169}" destId="{BBD421C7-BD5B-4263-ADC1-A12201B583A2}" srcOrd="3" destOrd="0" parTransId="{845BF8FD-5D1D-4D92-9D2B-C63D054A0875}" sibTransId="{80C7ABE0-5F22-4C70-BCD6-7E8DADA434CD}"/>
    <dgm:cxn modelId="{8AAE3E18-2E28-4772-9690-517670B84341}" type="presOf" srcId="{C2C808F0-4A9C-42D8-9599-7E3D91E5A290}" destId="{1E61E962-7356-42C7-AFA5-DFF7024E16EA}" srcOrd="0" destOrd="0" presId="urn:microsoft.com/office/officeart/2018/2/layout/IconVerticalSolidList"/>
    <dgm:cxn modelId="{0A057037-A0C1-4922-8296-AC9B39D6732C}" srcId="{BBD421C7-BD5B-4263-ADC1-A12201B583A2}" destId="{7E172A77-8756-4998-AA2A-37F12AF36CB6}" srcOrd="1" destOrd="0" parTransId="{551E938F-268F-4CAA-8F0D-48F98FDDE09F}" sibTransId="{D56E3716-FDFA-496A-84C2-D744E9590290}"/>
    <dgm:cxn modelId="{A241FA3B-F5AE-439E-96BB-CB19817F1D8C}" srcId="{15EF9F44-72FC-4FE5-BE2E-A0F68D36B169}" destId="{43D0AF47-37D5-4BC9-BC77-1AD923804636}" srcOrd="2" destOrd="0" parTransId="{DEE6D5B8-0776-48AA-B822-6927421B2258}" sibTransId="{ECF05A74-68D0-4F15-A7B5-6252A96DA619}"/>
    <dgm:cxn modelId="{ADF49D3E-D3F2-4651-9DC5-57B17294AE59}" srcId="{43D0AF47-37D5-4BC9-BC77-1AD923804636}" destId="{E9C101DF-4113-469B-B3C6-62D05A48F286}" srcOrd="1" destOrd="0" parTransId="{7EADB21A-249F-4509-814A-A29CA27053D2}" sibTransId="{99BAF8D0-83BC-43AA-BC93-CBA91A09B827}"/>
    <dgm:cxn modelId="{56CDE35D-A7D7-411F-B9F3-50FA9C801CDA}" type="presOf" srcId="{373F47A5-F3C5-47AD-8B95-03FA50CEBD6E}" destId="{967A1570-BAD6-48B6-87D7-9FE31F3D434A}" srcOrd="0" destOrd="0" presId="urn:microsoft.com/office/officeart/2018/2/layout/IconVerticalSolidList"/>
    <dgm:cxn modelId="{2A72D24B-C922-49E6-B7CB-CEA0A016D170}" srcId="{15EF9F44-72FC-4FE5-BE2E-A0F68D36B169}" destId="{570BDB83-2F34-487A-9366-B0B5DB7AA655}" srcOrd="1" destOrd="0" parTransId="{AFA15881-9760-41C4-88B7-52E8D738BFFE}" sibTransId="{2BB0E7F5-EBBA-4CF7-8D25-44425314FCB9}"/>
    <dgm:cxn modelId="{38031F52-FFA2-4AD4-8BA7-46A0F051AF3B}" type="presOf" srcId="{570BDB83-2F34-487A-9366-B0B5DB7AA655}" destId="{2A64C652-6B3E-45BA-A48C-F93082622BAE}" srcOrd="0" destOrd="0" presId="urn:microsoft.com/office/officeart/2018/2/layout/IconVerticalSolidList"/>
    <dgm:cxn modelId="{1D30777F-FF42-407E-B12C-46D8B19C8218}" type="presOf" srcId="{04E157DD-C302-470E-9386-10687BC246A3}" destId="{B83ADC24-9720-4E24-817F-8455AB047C79}" srcOrd="0" destOrd="0" presId="urn:microsoft.com/office/officeart/2018/2/layout/IconVerticalSolidList"/>
    <dgm:cxn modelId="{219CAD9B-69D5-4F04-90C2-C41CD32EEFE3}" type="presOf" srcId="{E9C101DF-4113-469B-B3C6-62D05A48F286}" destId="{1D90E63F-E090-4D64-BFB6-7A58DB3BAE0D}" srcOrd="0" destOrd="1" presId="urn:microsoft.com/office/officeart/2018/2/layout/IconVerticalSolidList"/>
    <dgm:cxn modelId="{595123BC-3910-4A90-8EC0-60F81C388B08}" srcId="{570BDB83-2F34-487A-9366-B0B5DB7AA655}" destId="{373F47A5-F3C5-47AD-8B95-03FA50CEBD6E}" srcOrd="0" destOrd="0" parTransId="{87876637-7658-40B3-9C7A-5C37362F6D48}" sibTransId="{DBECF22A-003D-4F7D-9046-7021D4035D1E}"/>
    <dgm:cxn modelId="{1541F0CC-50F4-4497-B692-27DFF95D66E7}" type="presOf" srcId="{334E1B88-1E7C-4695-B9A3-E79535921173}" destId="{1D90E63F-E090-4D64-BFB6-7A58DB3BAE0D}" srcOrd="0" destOrd="0" presId="urn:microsoft.com/office/officeart/2018/2/layout/IconVerticalSolidList"/>
    <dgm:cxn modelId="{AFFA5CD8-719C-421F-A290-265384B9BE30}" type="presOf" srcId="{17DDC123-16BF-4CA6-AFFB-437E7D425B06}" destId="{967A1570-BAD6-48B6-87D7-9FE31F3D434A}" srcOrd="0" destOrd="1" presId="urn:microsoft.com/office/officeart/2018/2/layout/IconVerticalSolidList"/>
    <dgm:cxn modelId="{A3B1F8DB-F4B6-4967-8BB6-9C9BFA6DC4FA}" type="presOf" srcId="{15EF9F44-72FC-4FE5-BE2E-A0F68D36B169}" destId="{B2A5021C-BDC4-4AC4-AF84-887EC528734C}" srcOrd="0" destOrd="0" presId="urn:microsoft.com/office/officeart/2018/2/layout/IconVerticalSolidList"/>
    <dgm:cxn modelId="{49BCD4E1-45A6-4746-A1B5-8B023D76DFA2}" type="presOf" srcId="{43D0AF47-37D5-4BC9-BC77-1AD923804636}" destId="{28205407-784B-4118-80A0-478AB06B34CA}" srcOrd="0" destOrd="0" presId="urn:microsoft.com/office/officeart/2018/2/layout/IconVerticalSolidList"/>
    <dgm:cxn modelId="{BC5201E7-D46E-4924-A345-060EE119E453}" type="presOf" srcId="{7E172A77-8756-4998-AA2A-37F12AF36CB6}" destId="{1E61E962-7356-42C7-AFA5-DFF7024E16EA}" srcOrd="0" destOrd="1" presId="urn:microsoft.com/office/officeart/2018/2/layout/IconVerticalSolidList"/>
    <dgm:cxn modelId="{90074DF3-418F-4E8E-BE87-127E3545F58B}" srcId="{43D0AF47-37D5-4BC9-BC77-1AD923804636}" destId="{334E1B88-1E7C-4695-B9A3-E79535921173}" srcOrd="0" destOrd="0" parTransId="{78BF361D-75D4-42C8-B88B-2E60E0151EF1}" sibTransId="{F5E35A5E-2574-4396-88F1-BB4FA93919E5}"/>
    <dgm:cxn modelId="{A8952F66-8C1C-488D-9771-17FD3FAA810F}" type="presParOf" srcId="{B2A5021C-BDC4-4AC4-AF84-887EC528734C}" destId="{370F3DE0-290E-4C6F-88FD-96758B68A4D3}" srcOrd="0" destOrd="0" presId="urn:microsoft.com/office/officeart/2018/2/layout/IconVerticalSolidList"/>
    <dgm:cxn modelId="{0C0DF017-D164-4E5C-88E5-2ECD55B8C5E0}" type="presParOf" srcId="{370F3DE0-290E-4C6F-88FD-96758B68A4D3}" destId="{2F8BB77C-3152-4E47-B7F1-292851BE6F3A}" srcOrd="0" destOrd="0" presId="urn:microsoft.com/office/officeart/2018/2/layout/IconVerticalSolidList"/>
    <dgm:cxn modelId="{149232BA-5054-4B14-AE20-67E35473CCF4}" type="presParOf" srcId="{370F3DE0-290E-4C6F-88FD-96758B68A4D3}" destId="{56145478-F937-43CE-913B-768070DB8A46}" srcOrd="1" destOrd="0" presId="urn:microsoft.com/office/officeart/2018/2/layout/IconVerticalSolidList"/>
    <dgm:cxn modelId="{C9E17133-2F56-4279-8C30-63A6F8C6BE5E}" type="presParOf" srcId="{370F3DE0-290E-4C6F-88FD-96758B68A4D3}" destId="{4FCF2C27-9B3C-45C2-B28A-FABC5F72B12A}" srcOrd="2" destOrd="0" presId="urn:microsoft.com/office/officeart/2018/2/layout/IconVerticalSolidList"/>
    <dgm:cxn modelId="{0991A4B0-E542-4C9C-B9FE-9DEDD27FC373}" type="presParOf" srcId="{370F3DE0-290E-4C6F-88FD-96758B68A4D3}" destId="{B83ADC24-9720-4E24-817F-8455AB047C79}" srcOrd="3" destOrd="0" presId="urn:microsoft.com/office/officeart/2018/2/layout/IconVerticalSolidList"/>
    <dgm:cxn modelId="{DDE3B853-15A4-4E04-A51B-421137F8AD83}" type="presParOf" srcId="{B2A5021C-BDC4-4AC4-AF84-887EC528734C}" destId="{F75C0C0C-452B-40AD-AFB9-D035EFF6D171}" srcOrd="1" destOrd="0" presId="urn:microsoft.com/office/officeart/2018/2/layout/IconVerticalSolidList"/>
    <dgm:cxn modelId="{36C05AA1-6C5B-499F-920C-C02C68D4E520}" type="presParOf" srcId="{B2A5021C-BDC4-4AC4-AF84-887EC528734C}" destId="{E26F0F2F-3058-41ED-853A-07D51A4A637A}" srcOrd="2" destOrd="0" presId="urn:microsoft.com/office/officeart/2018/2/layout/IconVerticalSolidList"/>
    <dgm:cxn modelId="{F17CB2C5-2965-4D71-B526-726028EA42D8}" type="presParOf" srcId="{E26F0F2F-3058-41ED-853A-07D51A4A637A}" destId="{789829C2-406B-4133-A38A-3923CF29E59C}" srcOrd="0" destOrd="0" presId="urn:microsoft.com/office/officeart/2018/2/layout/IconVerticalSolidList"/>
    <dgm:cxn modelId="{67684207-51CF-43E3-B302-F3DD1900E155}" type="presParOf" srcId="{E26F0F2F-3058-41ED-853A-07D51A4A637A}" destId="{C2E3A031-3BC3-4B02-89EC-C132D5FA2452}" srcOrd="1" destOrd="0" presId="urn:microsoft.com/office/officeart/2018/2/layout/IconVerticalSolidList"/>
    <dgm:cxn modelId="{9BE9A678-998D-4A9F-BBF6-80591A8227B9}" type="presParOf" srcId="{E26F0F2F-3058-41ED-853A-07D51A4A637A}" destId="{E4958C5E-AC88-4887-8D9E-9D51918F9001}" srcOrd="2" destOrd="0" presId="urn:microsoft.com/office/officeart/2018/2/layout/IconVerticalSolidList"/>
    <dgm:cxn modelId="{9B7E3D8B-53C7-466B-B0E5-FFBF7A9D58A9}" type="presParOf" srcId="{E26F0F2F-3058-41ED-853A-07D51A4A637A}" destId="{2A64C652-6B3E-45BA-A48C-F93082622BAE}" srcOrd="3" destOrd="0" presId="urn:microsoft.com/office/officeart/2018/2/layout/IconVerticalSolidList"/>
    <dgm:cxn modelId="{1C6F424F-4B83-4513-AC1E-535D75FC8252}" type="presParOf" srcId="{E26F0F2F-3058-41ED-853A-07D51A4A637A}" destId="{967A1570-BAD6-48B6-87D7-9FE31F3D434A}" srcOrd="4" destOrd="0" presId="urn:microsoft.com/office/officeart/2018/2/layout/IconVerticalSolidList"/>
    <dgm:cxn modelId="{16C27856-467A-42EC-B3FC-7F86C4A74A3B}" type="presParOf" srcId="{B2A5021C-BDC4-4AC4-AF84-887EC528734C}" destId="{0382649E-3395-4246-AD33-0E556C05EF5C}" srcOrd="3" destOrd="0" presId="urn:microsoft.com/office/officeart/2018/2/layout/IconVerticalSolidList"/>
    <dgm:cxn modelId="{6C4D663C-2308-4DE3-A53F-19359DE62D65}" type="presParOf" srcId="{B2A5021C-BDC4-4AC4-AF84-887EC528734C}" destId="{6AECD35B-2EAD-4C7D-A154-5F19DD579339}" srcOrd="4" destOrd="0" presId="urn:microsoft.com/office/officeart/2018/2/layout/IconVerticalSolidList"/>
    <dgm:cxn modelId="{DE28B778-FEB9-4CD3-B344-F68117D24E65}" type="presParOf" srcId="{6AECD35B-2EAD-4C7D-A154-5F19DD579339}" destId="{AD97E35D-35D7-476D-A3A6-F814ABB448A3}" srcOrd="0" destOrd="0" presId="urn:microsoft.com/office/officeart/2018/2/layout/IconVerticalSolidList"/>
    <dgm:cxn modelId="{032011DF-9F1C-4B69-B119-8ADDA794D88C}" type="presParOf" srcId="{6AECD35B-2EAD-4C7D-A154-5F19DD579339}" destId="{4B83E52C-3B95-449D-82BA-30119CC84D81}" srcOrd="1" destOrd="0" presId="urn:microsoft.com/office/officeart/2018/2/layout/IconVerticalSolidList"/>
    <dgm:cxn modelId="{DF3AE822-1698-4137-A8C3-3FE83F836C87}" type="presParOf" srcId="{6AECD35B-2EAD-4C7D-A154-5F19DD579339}" destId="{017CFF02-D293-4229-B623-41598AD0C11E}" srcOrd="2" destOrd="0" presId="urn:microsoft.com/office/officeart/2018/2/layout/IconVerticalSolidList"/>
    <dgm:cxn modelId="{4BF7A392-E740-40C5-A1CA-AB89F63D225C}" type="presParOf" srcId="{6AECD35B-2EAD-4C7D-A154-5F19DD579339}" destId="{28205407-784B-4118-80A0-478AB06B34CA}" srcOrd="3" destOrd="0" presId="urn:microsoft.com/office/officeart/2018/2/layout/IconVerticalSolidList"/>
    <dgm:cxn modelId="{81AEB3B5-7BD6-40C9-A4F8-5F74D3E3E577}" type="presParOf" srcId="{6AECD35B-2EAD-4C7D-A154-5F19DD579339}" destId="{1D90E63F-E090-4D64-BFB6-7A58DB3BAE0D}" srcOrd="4" destOrd="0" presId="urn:microsoft.com/office/officeart/2018/2/layout/IconVerticalSolidList"/>
    <dgm:cxn modelId="{27099D66-8F1E-4A2F-8E50-07C7878AD070}" type="presParOf" srcId="{B2A5021C-BDC4-4AC4-AF84-887EC528734C}" destId="{0D6F7FAC-99C0-4BDE-A290-20621C8184FB}" srcOrd="5" destOrd="0" presId="urn:microsoft.com/office/officeart/2018/2/layout/IconVerticalSolidList"/>
    <dgm:cxn modelId="{FA3B792A-63F1-4C69-B22B-4B4EA6F60C87}" type="presParOf" srcId="{B2A5021C-BDC4-4AC4-AF84-887EC528734C}" destId="{DB00E9E7-9A33-4AA9-B64C-65338E395C94}" srcOrd="6" destOrd="0" presId="urn:microsoft.com/office/officeart/2018/2/layout/IconVerticalSolidList"/>
    <dgm:cxn modelId="{28E9F82A-AF64-4098-A826-354E8EBB6CD7}" type="presParOf" srcId="{DB00E9E7-9A33-4AA9-B64C-65338E395C94}" destId="{2522EAEE-F897-49EC-8FD2-2F752347EB5E}" srcOrd="0" destOrd="0" presId="urn:microsoft.com/office/officeart/2018/2/layout/IconVerticalSolidList"/>
    <dgm:cxn modelId="{75E68532-DB68-484B-8318-0E7157CB2847}" type="presParOf" srcId="{DB00E9E7-9A33-4AA9-B64C-65338E395C94}" destId="{B2EF3F1E-C7FD-49B0-B4D3-6C2883511A84}" srcOrd="1" destOrd="0" presId="urn:microsoft.com/office/officeart/2018/2/layout/IconVerticalSolidList"/>
    <dgm:cxn modelId="{C31BFF8C-FAF2-4EC6-91B9-0A3A792EC4AA}" type="presParOf" srcId="{DB00E9E7-9A33-4AA9-B64C-65338E395C94}" destId="{63819077-2DB8-4530-8717-4F5FF54265D1}" srcOrd="2" destOrd="0" presId="urn:microsoft.com/office/officeart/2018/2/layout/IconVerticalSolidList"/>
    <dgm:cxn modelId="{E3D5AC96-171C-475E-84B9-5BB769FD2CC3}" type="presParOf" srcId="{DB00E9E7-9A33-4AA9-B64C-65338E395C94}" destId="{2BDAB518-C9FF-41B2-A7DB-4E296E8462A7}" srcOrd="3" destOrd="0" presId="urn:microsoft.com/office/officeart/2018/2/layout/IconVerticalSolidList"/>
    <dgm:cxn modelId="{B6CA4313-935D-432A-8C29-82D591ED64C0}" type="presParOf" srcId="{DB00E9E7-9A33-4AA9-B64C-65338E395C94}" destId="{1E61E962-7356-42C7-AFA5-DFF7024E16E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5CA158-5D11-4E75-BF13-3155B68C26C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E9BA9-7589-4D46-BAC9-1E881451ED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Updated Guidelines in Chapter 6 of the OP to accept SRIS reviews</a:t>
          </a:r>
        </a:p>
      </dgm:t>
    </dgm:pt>
    <dgm:pt modelId="{2C566B3E-BD81-417D-B0CB-928A20F95EC0}" type="parTrans" cxnId="{7D2FD608-952F-4878-A001-FD9AC777F9B2}">
      <dgm:prSet/>
      <dgm:spPr/>
      <dgm:t>
        <a:bodyPr/>
        <a:lstStyle/>
        <a:p>
          <a:pPr algn="l"/>
          <a:endParaRPr lang="en-US"/>
        </a:p>
      </dgm:t>
    </dgm:pt>
    <dgm:pt modelId="{88D992E0-F4DC-4869-86FE-166945156224}" type="sibTrans" cxnId="{7D2FD608-952F-4878-A001-FD9AC777F9B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3BC8B9B-03EE-406E-B802-B618A203BF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Steering Committee met bi-weekly since April 2025</a:t>
          </a:r>
        </a:p>
      </dgm:t>
    </dgm:pt>
    <dgm:pt modelId="{E104D5A1-586A-466F-9F27-002896A0F341}" type="parTrans" cxnId="{9D16E5A5-BC7E-42F1-9CF1-CE4EC29736E9}">
      <dgm:prSet/>
      <dgm:spPr/>
      <dgm:t>
        <a:bodyPr/>
        <a:lstStyle/>
        <a:p>
          <a:pPr algn="l"/>
          <a:endParaRPr lang="en-US"/>
        </a:p>
      </dgm:t>
    </dgm:pt>
    <dgm:pt modelId="{73ACBF3C-5181-433F-B99C-E97DC90C35AA}" type="sibTrans" cxnId="{9D16E5A5-BC7E-42F1-9CF1-CE4EC29736E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35F6A2D-3FE6-430C-876B-4737A73648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Developed draft process workflow</a:t>
          </a:r>
        </a:p>
      </dgm:t>
    </dgm:pt>
    <dgm:pt modelId="{F5B9DC58-2CD8-474A-8A7E-00E7FD1B370C}" type="parTrans" cxnId="{A2BBB9E6-CAA1-4B05-A3FB-AA02FD7A7620}">
      <dgm:prSet/>
      <dgm:spPr/>
      <dgm:t>
        <a:bodyPr/>
        <a:lstStyle/>
        <a:p>
          <a:pPr algn="l"/>
          <a:endParaRPr lang="en-US"/>
        </a:p>
      </dgm:t>
    </dgm:pt>
    <dgm:pt modelId="{69A1B5DA-97B3-4543-B9D1-7D1377F459D5}" type="sibTrans" cxnId="{A2BBB9E6-CAA1-4B05-A3FB-AA02FD7A76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9564F9-CFFB-49E1-8E72-C38116AF6C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Established Conflict-of-Interest Process</a:t>
          </a:r>
        </a:p>
      </dgm:t>
    </dgm:pt>
    <dgm:pt modelId="{726C08DE-888C-4BE5-8967-974723C53ED2}" type="parTrans" cxnId="{1CB2B144-26F3-4BC6-A441-7F836FBA203E}">
      <dgm:prSet/>
      <dgm:spPr/>
      <dgm:t>
        <a:bodyPr/>
        <a:lstStyle/>
        <a:p>
          <a:pPr algn="l"/>
          <a:endParaRPr lang="en-US"/>
        </a:p>
      </dgm:t>
    </dgm:pt>
    <dgm:pt modelId="{F6B5021F-CF5A-4717-AA19-F77BDDD5F420}" type="sibTrans" cxnId="{1CB2B144-26F3-4BC6-A441-7F836FBA20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958664-D2C0-419D-87EB-01C7802422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Called for Subject Matter Experts / Reviewers - June 2025  </a:t>
          </a:r>
        </a:p>
      </dgm:t>
    </dgm:pt>
    <dgm:pt modelId="{5644EA60-FB12-4660-850D-E61D68D2BD42}" type="parTrans" cxnId="{E5F282C4-097C-4556-B058-5C0639920A6C}">
      <dgm:prSet/>
      <dgm:spPr/>
      <dgm:t>
        <a:bodyPr/>
        <a:lstStyle/>
        <a:p>
          <a:pPr algn="l"/>
          <a:endParaRPr lang="en-US"/>
        </a:p>
      </dgm:t>
    </dgm:pt>
    <dgm:pt modelId="{9B2EB703-FE06-497F-963B-CE6EF4B03280}" type="sibTrans" cxnId="{E5F282C4-097C-4556-B058-5C0639920A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B4FC0C-E58C-4EE7-A320-82878025F0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Program Manager, Garret Ashabranner Ph.D., hired July 2025</a:t>
          </a:r>
        </a:p>
      </dgm:t>
    </dgm:pt>
    <dgm:pt modelId="{F2603CC2-C4C6-495D-806C-037AAB9ADAFD}" type="parTrans" cxnId="{90E396BE-C06D-4A97-B667-F36D1403AE41}">
      <dgm:prSet/>
      <dgm:spPr/>
      <dgm:t>
        <a:bodyPr/>
        <a:lstStyle/>
        <a:p>
          <a:pPr algn="l"/>
          <a:endParaRPr lang="en-US"/>
        </a:p>
      </dgm:t>
    </dgm:pt>
    <dgm:pt modelId="{A7050F07-2BE3-49A9-A57D-1512FB328979}" type="sibTrans" cxnId="{90E396BE-C06D-4A97-B667-F36D1403AE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CC4465-3324-4662-ADE7-B880FF478F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to receive submissions October 2025</a:t>
          </a:r>
        </a:p>
      </dgm:t>
    </dgm:pt>
    <dgm:pt modelId="{BCC0150D-2A13-4DD4-9399-69BD53D63B9F}" type="parTrans" cxnId="{6FCAD9AB-7BCC-4501-B38F-F9F46E0B797E}">
      <dgm:prSet/>
      <dgm:spPr/>
      <dgm:t>
        <a:bodyPr/>
        <a:lstStyle/>
        <a:p>
          <a:pPr algn="l"/>
          <a:endParaRPr lang="en-US"/>
        </a:p>
      </dgm:t>
    </dgm:pt>
    <dgm:pt modelId="{CBD3027C-82AB-4528-83D9-E4C4796F9538}" type="sibTrans" cxnId="{6FCAD9AB-7BCC-4501-B38F-F9F46E0B797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B0E896-BDC7-4C25-9883-D6B6D87507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Started pre-consultation meetings</a:t>
          </a:r>
        </a:p>
      </dgm:t>
    </dgm:pt>
    <dgm:pt modelId="{98E7F264-4C79-4B77-9760-D917C2D2AFE7}" type="parTrans" cxnId="{C06B2C2D-13C5-410C-87C1-467F54602298}">
      <dgm:prSet/>
      <dgm:spPr/>
      <dgm:t>
        <a:bodyPr/>
        <a:lstStyle/>
        <a:p>
          <a:endParaRPr lang="en-US"/>
        </a:p>
      </dgm:t>
    </dgm:pt>
    <dgm:pt modelId="{22F69A67-3C63-4649-97A7-226E27BF69EC}" type="sibTrans" cxnId="{C06B2C2D-13C5-410C-87C1-467F54602298}">
      <dgm:prSet/>
      <dgm:spPr/>
      <dgm:t>
        <a:bodyPr/>
        <a:lstStyle/>
        <a:p>
          <a:endParaRPr lang="en-US"/>
        </a:p>
      </dgm:t>
    </dgm:pt>
    <dgm:pt modelId="{CF2ADB00-7189-430E-8D99-2C21CF180F75}" type="pres">
      <dgm:prSet presAssocID="{395CA158-5D11-4E75-BF13-3155B68C26C6}" presName="root" presStyleCnt="0">
        <dgm:presLayoutVars>
          <dgm:dir/>
          <dgm:resizeHandles val="exact"/>
        </dgm:presLayoutVars>
      </dgm:prSet>
      <dgm:spPr/>
    </dgm:pt>
    <dgm:pt modelId="{3DBA1DB8-8E96-4A25-9C65-E7C157F12F57}" type="pres">
      <dgm:prSet presAssocID="{395CA158-5D11-4E75-BF13-3155B68C26C6}" presName="container" presStyleCnt="0">
        <dgm:presLayoutVars>
          <dgm:dir/>
          <dgm:resizeHandles val="exact"/>
        </dgm:presLayoutVars>
      </dgm:prSet>
      <dgm:spPr/>
    </dgm:pt>
    <dgm:pt modelId="{72558996-4056-4883-B81F-644471607B56}" type="pres">
      <dgm:prSet presAssocID="{EE0E9BA9-7589-4D46-BAC9-1E881451ED7D}" presName="compNode" presStyleCnt="0"/>
      <dgm:spPr/>
    </dgm:pt>
    <dgm:pt modelId="{B3F901BA-4531-4F6D-988F-8C0300C1C43A}" type="pres">
      <dgm:prSet presAssocID="{EE0E9BA9-7589-4D46-BAC9-1E881451ED7D}" presName="iconBgRect" presStyleLbl="bgShp" presStyleIdx="0" presStyleCnt="8"/>
      <dgm:spPr/>
    </dgm:pt>
    <dgm:pt modelId="{BFD186C3-C224-4309-B80F-465D63323F1E}" type="pres">
      <dgm:prSet presAssocID="{EE0E9BA9-7589-4D46-BAC9-1E881451ED7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B75CA1C-1581-4B55-8C11-3873B53B3B5D}" type="pres">
      <dgm:prSet presAssocID="{EE0E9BA9-7589-4D46-BAC9-1E881451ED7D}" presName="spaceRect" presStyleCnt="0"/>
      <dgm:spPr/>
    </dgm:pt>
    <dgm:pt modelId="{4A4DC6B2-48B0-460C-B1B0-30822320E582}" type="pres">
      <dgm:prSet presAssocID="{EE0E9BA9-7589-4D46-BAC9-1E881451ED7D}" presName="textRect" presStyleLbl="revTx" presStyleIdx="0" presStyleCnt="8">
        <dgm:presLayoutVars>
          <dgm:chMax val="1"/>
          <dgm:chPref val="1"/>
        </dgm:presLayoutVars>
      </dgm:prSet>
      <dgm:spPr/>
    </dgm:pt>
    <dgm:pt modelId="{036FB5C5-8CD2-48D4-9AE8-917E5B8EE4C0}" type="pres">
      <dgm:prSet presAssocID="{88D992E0-F4DC-4869-86FE-166945156224}" presName="sibTrans" presStyleLbl="sibTrans2D1" presStyleIdx="0" presStyleCnt="0"/>
      <dgm:spPr/>
    </dgm:pt>
    <dgm:pt modelId="{03D88EC4-90CB-4CEF-B5EC-6C915082FD50}" type="pres">
      <dgm:prSet presAssocID="{33BC8B9B-03EE-406E-B802-B618A203BF13}" presName="compNode" presStyleCnt="0"/>
      <dgm:spPr/>
    </dgm:pt>
    <dgm:pt modelId="{D454E446-D0E0-4E94-B599-403FDFEF9A39}" type="pres">
      <dgm:prSet presAssocID="{33BC8B9B-03EE-406E-B802-B618A203BF13}" presName="iconBgRect" presStyleLbl="bgShp" presStyleIdx="1" presStyleCnt="8"/>
      <dgm:spPr/>
    </dgm:pt>
    <dgm:pt modelId="{8357AB5D-14AC-4A11-B1F9-2F62778A934E}" type="pres">
      <dgm:prSet presAssocID="{33BC8B9B-03EE-406E-B802-B618A203BF1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774F965-1B5D-4A79-9BC0-CD37AB8BF0EA}" type="pres">
      <dgm:prSet presAssocID="{33BC8B9B-03EE-406E-B802-B618A203BF13}" presName="spaceRect" presStyleCnt="0"/>
      <dgm:spPr/>
    </dgm:pt>
    <dgm:pt modelId="{5F6CC1B3-D5D6-440C-88F0-591A56A101B9}" type="pres">
      <dgm:prSet presAssocID="{33BC8B9B-03EE-406E-B802-B618A203BF13}" presName="textRect" presStyleLbl="revTx" presStyleIdx="1" presStyleCnt="8">
        <dgm:presLayoutVars>
          <dgm:chMax val="1"/>
          <dgm:chPref val="1"/>
        </dgm:presLayoutVars>
      </dgm:prSet>
      <dgm:spPr/>
    </dgm:pt>
    <dgm:pt modelId="{56BD1897-C8A5-4D6C-AA49-B89488282387}" type="pres">
      <dgm:prSet presAssocID="{73ACBF3C-5181-433F-B99C-E97DC90C35AA}" presName="sibTrans" presStyleLbl="sibTrans2D1" presStyleIdx="0" presStyleCnt="0"/>
      <dgm:spPr/>
    </dgm:pt>
    <dgm:pt modelId="{602A6387-5B7E-46EA-B7F3-1F6373965054}" type="pres">
      <dgm:prSet presAssocID="{F35F6A2D-3FE6-430C-876B-4737A736487D}" presName="compNode" presStyleCnt="0"/>
      <dgm:spPr/>
    </dgm:pt>
    <dgm:pt modelId="{E11A2C0E-FAA3-47A8-9DE7-A1637CBC9C7D}" type="pres">
      <dgm:prSet presAssocID="{F35F6A2D-3FE6-430C-876B-4737A736487D}" presName="iconBgRect" presStyleLbl="bgShp" presStyleIdx="2" presStyleCnt="8"/>
      <dgm:spPr/>
    </dgm:pt>
    <dgm:pt modelId="{8C95DA02-6B26-4B5C-9491-C3295C68A769}" type="pres">
      <dgm:prSet presAssocID="{F35F6A2D-3FE6-430C-876B-4737A736487D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0DD5356-EF55-4425-8C67-1633DA6F1932}" type="pres">
      <dgm:prSet presAssocID="{F35F6A2D-3FE6-430C-876B-4737A736487D}" presName="spaceRect" presStyleCnt="0"/>
      <dgm:spPr/>
    </dgm:pt>
    <dgm:pt modelId="{F97EC5FC-36D3-4AEF-BBAA-BEDBFB849BB2}" type="pres">
      <dgm:prSet presAssocID="{F35F6A2D-3FE6-430C-876B-4737A736487D}" presName="textRect" presStyleLbl="revTx" presStyleIdx="2" presStyleCnt="8">
        <dgm:presLayoutVars>
          <dgm:chMax val="1"/>
          <dgm:chPref val="1"/>
        </dgm:presLayoutVars>
      </dgm:prSet>
      <dgm:spPr/>
    </dgm:pt>
    <dgm:pt modelId="{2C7BDADF-EB1C-4861-85A6-4884CA29C7D1}" type="pres">
      <dgm:prSet presAssocID="{69A1B5DA-97B3-4543-B9D1-7D1377F459D5}" presName="sibTrans" presStyleLbl="sibTrans2D1" presStyleIdx="0" presStyleCnt="0"/>
      <dgm:spPr/>
    </dgm:pt>
    <dgm:pt modelId="{3761D035-181F-44D1-B88F-C328C285D10D}" type="pres">
      <dgm:prSet presAssocID="{E89564F9-CFFB-49E1-8E72-C38116AF6CDB}" presName="compNode" presStyleCnt="0"/>
      <dgm:spPr/>
    </dgm:pt>
    <dgm:pt modelId="{45660617-D7DA-42E3-917C-8A5A88575E94}" type="pres">
      <dgm:prSet presAssocID="{E89564F9-CFFB-49E1-8E72-C38116AF6CDB}" presName="iconBgRect" presStyleLbl="bgShp" presStyleIdx="3" presStyleCnt="8"/>
      <dgm:spPr/>
    </dgm:pt>
    <dgm:pt modelId="{CA9647BE-832B-483D-BD5F-05F4B8277661}" type="pres">
      <dgm:prSet presAssocID="{E89564F9-CFFB-49E1-8E72-C38116AF6CDB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52D6E61-D688-4150-BCC1-81627A139410}" type="pres">
      <dgm:prSet presAssocID="{E89564F9-CFFB-49E1-8E72-C38116AF6CDB}" presName="spaceRect" presStyleCnt="0"/>
      <dgm:spPr/>
    </dgm:pt>
    <dgm:pt modelId="{DDDBFB7B-7E57-4590-95AD-F90C69477C23}" type="pres">
      <dgm:prSet presAssocID="{E89564F9-CFFB-49E1-8E72-C38116AF6CDB}" presName="textRect" presStyleLbl="revTx" presStyleIdx="3" presStyleCnt="8">
        <dgm:presLayoutVars>
          <dgm:chMax val="1"/>
          <dgm:chPref val="1"/>
        </dgm:presLayoutVars>
      </dgm:prSet>
      <dgm:spPr/>
    </dgm:pt>
    <dgm:pt modelId="{B7E6FDA0-6F8F-42C8-B462-01CE54DA43A1}" type="pres">
      <dgm:prSet presAssocID="{F6B5021F-CF5A-4717-AA19-F77BDDD5F420}" presName="sibTrans" presStyleLbl="sibTrans2D1" presStyleIdx="0" presStyleCnt="0"/>
      <dgm:spPr/>
    </dgm:pt>
    <dgm:pt modelId="{D2C4AE3E-5FC4-4D67-B1E9-6C496385BD4B}" type="pres">
      <dgm:prSet presAssocID="{BA958664-D2C0-419D-87EB-01C780242282}" presName="compNode" presStyleCnt="0"/>
      <dgm:spPr/>
    </dgm:pt>
    <dgm:pt modelId="{E7A267B6-5D9B-48E7-AA6B-6BB2F1E2A8CF}" type="pres">
      <dgm:prSet presAssocID="{BA958664-D2C0-419D-87EB-01C780242282}" presName="iconBgRect" presStyleLbl="bgShp" presStyleIdx="4" presStyleCnt="8"/>
      <dgm:spPr/>
    </dgm:pt>
    <dgm:pt modelId="{AC1F8A92-CF11-4FA1-8690-474743DB361A}" type="pres">
      <dgm:prSet presAssocID="{BA958664-D2C0-419D-87EB-01C78024228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FB20356-BBA2-4286-9105-CBBE272A3ACA}" type="pres">
      <dgm:prSet presAssocID="{BA958664-D2C0-419D-87EB-01C780242282}" presName="spaceRect" presStyleCnt="0"/>
      <dgm:spPr/>
    </dgm:pt>
    <dgm:pt modelId="{653F3EE1-481B-4914-A8B2-1928200869E7}" type="pres">
      <dgm:prSet presAssocID="{BA958664-D2C0-419D-87EB-01C780242282}" presName="textRect" presStyleLbl="revTx" presStyleIdx="4" presStyleCnt="8">
        <dgm:presLayoutVars>
          <dgm:chMax val="1"/>
          <dgm:chPref val="1"/>
        </dgm:presLayoutVars>
      </dgm:prSet>
      <dgm:spPr/>
    </dgm:pt>
    <dgm:pt modelId="{D743493D-B083-46D4-BA8C-EECEAB5F81D3}" type="pres">
      <dgm:prSet presAssocID="{9B2EB703-FE06-497F-963B-CE6EF4B03280}" presName="sibTrans" presStyleLbl="sibTrans2D1" presStyleIdx="0" presStyleCnt="0"/>
      <dgm:spPr/>
    </dgm:pt>
    <dgm:pt modelId="{0BC9C565-8A56-4D1B-8705-D70DB7A09AD7}" type="pres">
      <dgm:prSet presAssocID="{1CB4FC0C-E58C-4EE7-A320-82878025F05B}" presName="compNode" presStyleCnt="0"/>
      <dgm:spPr/>
    </dgm:pt>
    <dgm:pt modelId="{043D4C5B-B699-4CD4-8818-580D58F80153}" type="pres">
      <dgm:prSet presAssocID="{1CB4FC0C-E58C-4EE7-A320-82878025F05B}" presName="iconBgRect" presStyleLbl="bgShp" presStyleIdx="5" presStyleCnt="8"/>
      <dgm:spPr/>
    </dgm:pt>
    <dgm:pt modelId="{536096ED-054C-4477-AB89-55D5FDDFD4B2}" type="pres">
      <dgm:prSet presAssocID="{1CB4FC0C-E58C-4EE7-A320-82878025F05B}" presName="iconRect" presStyleLbl="node1" presStyleIdx="5" presStyleCnt="8"/>
      <dgm:spPr>
        <a:xfrm>
          <a:off x="7416958" y="2001986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Chicken with solid fill"/>
        </a:ext>
      </dgm:extLst>
    </dgm:pt>
    <dgm:pt modelId="{F44F8788-24FE-4A83-8DF0-AECB8F38826B}" type="pres">
      <dgm:prSet presAssocID="{1CB4FC0C-E58C-4EE7-A320-82878025F05B}" presName="spaceRect" presStyleCnt="0"/>
      <dgm:spPr/>
    </dgm:pt>
    <dgm:pt modelId="{682B97B3-9E20-422B-96AB-6A342B89BEBD}" type="pres">
      <dgm:prSet presAssocID="{1CB4FC0C-E58C-4EE7-A320-82878025F05B}" presName="textRect" presStyleLbl="revTx" presStyleIdx="5" presStyleCnt="8">
        <dgm:presLayoutVars>
          <dgm:chMax val="1"/>
          <dgm:chPref val="1"/>
        </dgm:presLayoutVars>
      </dgm:prSet>
      <dgm:spPr/>
    </dgm:pt>
    <dgm:pt modelId="{0B1CAF7D-4006-4538-A1DB-BADF19B711C8}" type="pres">
      <dgm:prSet presAssocID="{A7050F07-2BE3-49A9-A57D-1512FB328979}" presName="sibTrans" presStyleLbl="sibTrans2D1" presStyleIdx="0" presStyleCnt="0"/>
      <dgm:spPr/>
    </dgm:pt>
    <dgm:pt modelId="{B947E340-7E65-4DA7-8D3A-AEC4502EE861}" type="pres">
      <dgm:prSet presAssocID="{44CC4465-3324-4662-ADE7-B880FF478F5D}" presName="compNode" presStyleCnt="0"/>
      <dgm:spPr/>
    </dgm:pt>
    <dgm:pt modelId="{9A95EB47-A0DB-42FA-A2FC-C9E67B956C3A}" type="pres">
      <dgm:prSet presAssocID="{44CC4465-3324-4662-ADE7-B880FF478F5D}" presName="iconBgRect" presStyleLbl="bgShp" presStyleIdx="6" presStyleCnt="8"/>
      <dgm:spPr/>
    </dgm:pt>
    <dgm:pt modelId="{2E862B71-D096-4A5E-ABD3-B70D2E7B1464}" type="pres">
      <dgm:prSet presAssocID="{44CC4465-3324-4662-ADE7-B880FF478F5D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451FEB12-C741-486A-93A7-B65F88D7CE72}" type="pres">
      <dgm:prSet presAssocID="{44CC4465-3324-4662-ADE7-B880FF478F5D}" presName="spaceRect" presStyleCnt="0"/>
      <dgm:spPr/>
    </dgm:pt>
    <dgm:pt modelId="{B6ED545A-9EE8-4BF4-AD2A-AA727A4FDBC1}" type="pres">
      <dgm:prSet presAssocID="{44CC4465-3324-4662-ADE7-B880FF478F5D}" presName="textRect" presStyleLbl="revTx" presStyleIdx="6" presStyleCnt="8">
        <dgm:presLayoutVars>
          <dgm:chMax val="1"/>
          <dgm:chPref val="1"/>
        </dgm:presLayoutVars>
      </dgm:prSet>
      <dgm:spPr/>
    </dgm:pt>
    <dgm:pt modelId="{489F94AA-4141-45ED-86BD-15ACEFF38C97}" type="pres">
      <dgm:prSet presAssocID="{CBD3027C-82AB-4528-83D9-E4C4796F9538}" presName="sibTrans" presStyleLbl="sibTrans2D1" presStyleIdx="0" presStyleCnt="0"/>
      <dgm:spPr/>
    </dgm:pt>
    <dgm:pt modelId="{DAE5E63D-128D-466C-B740-6AC3E399D054}" type="pres">
      <dgm:prSet presAssocID="{1CB0E896-BDC7-4C25-9883-D6B6D87507ED}" presName="compNode" presStyleCnt="0"/>
      <dgm:spPr/>
    </dgm:pt>
    <dgm:pt modelId="{523A55F7-55C5-4552-BD41-D41B1A1A3F77}" type="pres">
      <dgm:prSet presAssocID="{1CB0E896-BDC7-4C25-9883-D6B6D87507ED}" presName="iconBgRect" presStyleLbl="bgShp" presStyleIdx="7" presStyleCnt="8"/>
      <dgm:spPr/>
    </dgm:pt>
    <dgm:pt modelId="{942E9CB3-093E-459E-A1CF-2C042F4BB72B}" type="pres">
      <dgm:prSet presAssocID="{1CB0E896-BDC7-4C25-9883-D6B6D87507ED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0105792E-DAC6-4337-868B-BF99BEDBF07F}" type="pres">
      <dgm:prSet presAssocID="{1CB0E896-BDC7-4C25-9883-D6B6D87507ED}" presName="spaceRect" presStyleCnt="0"/>
      <dgm:spPr/>
    </dgm:pt>
    <dgm:pt modelId="{18BC34AB-0100-4DEC-B294-81B1733994F2}" type="pres">
      <dgm:prSet presAssocID="{1CB0E896-BDC7-4C25-9883-D6B6D87507ED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A9884106-3547-43FA-9B82-BA9F454826CB}" type="presOf" srcId="{9B2EB703-FE06-497F-963B-CE6EF4B03280}" destId="{D743493D-B083-46D4-BA8C-EECEAB5F81D3}" srcOrd="0" destOrd="0" presId="urn:microsoft.com/office/officeart/2018/2/layout/IconCircleList"/>
    <dgm:cxn modelId="{762F9906-9B78-4364-AADD-330CE6492A93}" type="presOf" srcId="{E89564F9-CFFB-49E1-8E72-C38116AF6CDB}" destId="{DDDBFB7B-7E57-4590-95AD-F90C69477C23}" srcOrd="0" destOrd="0" presId="urn:microsoft.com/office/officeart/2018/2/layout/IconCircleList"/>
    <dgm:cxn modelId="{7D2FD608-952F-4878-A001-FD9AC777F9B2}" srcId="{395CA158-5D11-4E75-BF13-3155B68C26C6}" destId="{EE0E9BA9-7589-4D46-BAC9-1E881451ED7D}" srcOrd="0" destOrd="0" parTransId="{2C566B3E-BD81-417D-B0CB-928A20F95EC0}" sibTransId="{88D992E0-F4DC-4869-86FE-166945156224}"/>
    <dgm:cxn modelId="{70175E14-8CC6-4885-91A6-AB45B7FB6632}" type="presOf" srcId="{44CC4465-3324-4662-ADE7-B880FF478F5D}" destId="{B6ED545A-9EE8-4BF4-AD2A-AA727A4FDBC1}" srcOrd="0" destOrd="0" presId="urn:microsoft.com/office/officeart/2018/2/layout/IconCircleList"/>
    <dgm:cxn modelId="{2563D91C-5E6C-4F67-B892-4D5182A7A84F}" type="presOf" srcId="{F6B5021F-CF5A-4717-AA19-F77BDDD5F420}" destId="{B7E6FDA0-6F8F-42C8-B462-01CE54DA43A1}" srcOrd="0" destOrd="0" presId="urn:microsoft.com/office/officeart/2018/2/layout/IconCircleList"/>
    <dgm:cxn modelId="{DC7E7B26-B02E-4910-9FCB-C11C0D67A2DA}" type="presOf" srcId="{CBD3027C-82AB-4528-83D9-E4C4796F9538}" destId="{489F94AA-4141-45ED-86BD-15ACEFF38C97}" srcOrd="0" destOrd="0" presId="urn:microsoft.com/office/officeart/2018/2/layout/IconCircleList"/>
    <dgm:cxn modelId="{C06B2C2D-13C5-410C-87C1-467F54602298}" srcId="{395CA158-5D11-4E75-BF13-3155B68C26C6}" destId="{1CB0E896-BDC7-4C25-9883-D6B6D87507ED}" srcOrd="7" destOrd="0" parTransId="{98E7F264-4C79-4B77-9760-D917C2D2AFE7}" sibTransId="{22F69A67-3C63-4649-97A7-226E27BF69EC}"/>
    <dgm:cxn modelId="{3A75FB32-74C4-4916-AB27-C57F27CF8683}" type="presOf" srcId="{395CA158-5D11-4E75-BF13-3155B68C26C6}" destId="{CF2ADB00-7189-430E-8D99-2C21CF180F75}" srcOrd="0" destOrd="0" presId="urn:microsoft.com/office/officeart/2018/2/layout/IconCircleList"/>
    <dgm:cxn modelId="{EB994D38-4B4D-40D1-86CD-D3E7C17EC9CF}" type="presOf" srcId="{A7050F07-2BE3-49A9-A57D-1512FB328979}" destId="{0B1CAF7D-4006-4538-A1DB-BADF19B711C8}" srcOrd="0" destOrd="0" presId="urn:microsoft.com/office/officeart/2018/2/layout/IconCircleList"/>
    <dgm:cxn modelId="{1CB2B144-26F3-4BC6-A441-7F836FBA203E}" srcId="{395CA158-5D11-4E75-BF13-3155B68C26C6}" destId="{E89564F9-CFFB-49E1-8E72-C38116AF6CDB}" srcOrd="3" destOrd="0" parTransId="{726C08DE-888C-4BE5-8967-974723C53ED2}" sibTransId="{F6B5021F-CF5A-4717-AA19-F77BDDD5F420}"/>
    <dgm:cxn modelId="{4E5D8967-3B0C-469D-B6DC-1E936FA73FFB}" type="presOf" srcId="{1CB4FC0C-E58C-4EE7-A320-82878025F05B}" destId="{682B97B3-9E20-422B-96AB-6A342B89BEBD}" srcOrd="0" destOrd="0" presId="urn:microsoft.com/office/officeart/2018/2/layout/IconCircleList"/>
    <dgm:cxn modelId="{095C9679-491C-4B3B-86A7-6D6C12D6A9FA}" type="presOf" srcId="{1CB0E896-BDC7-4C25-9883-D6B6D87507ED}" destId="{18BC34AB-0100-4DEC-B294-81B1733994F2}" srcOrd="0" destOrd="0" presId="urn:microsoft.com/office/officeart/2018/2/layout/IconCircleList"/>
    <dgm:cxn modelId="{28D01F5A-EFE5-479E-9816-1F6385252943}" type="presOf" srcId="{88D992E0-F4DC-4869-86FE-166945156224}" destId="{036FB5C5-8CD2-48D4-9AE8-917E5B8EE4C0}" srcOrd="0" destOrd="0" presId="urn:microsoft.com/office/officeart/2018/2/layout/IconCircleList"/>
    <dgm:cxn modelId="{EC90228C-1791-4EAE-A576-8A8043C46DFC}" type="presOf" srcId="{F35F6A2D-3FE6-430C-876B-4737A736487D}" destId="{F97EC5FC-36D3-4AEF-BBAA-BEDBFB849BB2}" srcOrd="0" destOrd="0" presId="urn:microsoft.com/office/officeart/2018/2/layout/IconCircleList"/>
    <dgm:cxn modelId="{9D16E5A5-BC7E-42F1-9CF1-CE4EC29736E9}" srcId="{395CA158-5D11-4E75-BF13-3155B68C26C6}" destId="{33BC8B9B-03EE-406E-B802-B618A203BF13}" srcOrd="1" destOrd="0" parTransId="{E104D5A1-586A-466F-9F27-002896A0F341}" sibTransId="{73ACBF3C-5181-433F-B99C-E97DC90C35AA}"/>
    <dgm:cxn modelId="{5CDE6EAB-F20D-46BC-9242-62692AD7284F}" type="presOf" srcId="{69A1B5DA-97B3-4543-B9D1-7D1377F459D5}" destId="{2C7BDADF-EB1C-4861-85A6-4884CA29C7D1}" srcOrd="0" destOrd="0" presId="urn:microsoft.com/office/officeart/2018/2/layout/IconCircleList"/>
    <dgm:cxn modelId="{6FCAD9AB-7BCC-4501-B38F-F9F46E0B797E}" srcId="{395CA158-5D11-4E75-BF13-3155B68C26C6}" destId="{44CC4465-3324-4662-ADE7-B880FF478F5D}" srcOrd="6" destOrd="0" parTransId="{BCC0150D-2A13-4DD4-9399-69BD53D63B9F}" sibTransId="{CBD3027C-82AB-4528-83D9-E4C4796F9538}"/>
    <dgm:cxn modelId="{D06BC2B9-CA23-427D-9B88-C9451153394C}" type="presOf" srcId="{73ACBF3C-5181-433F-B99C-E97DC90C35AA}" destId="{56BD1897-C8A5-4D6C-AA49-B89488282387}" srcOrd="0" destOrd="0" presId="urn:microsoft.com/office/officeart/2018/2/layout/IconCircleList"/>
    <dgm:cxn modelId="{90E396BE-C06D-4A97-B667-F36D1403AE41}" srcId="{395CA158-5D11-4E75-BF13-3155B68C26C6}" destId="{1CB4FC0C-E58C-4EE7-A320-82878025F05B}" srcOrd="5" destOrd="0" parTransId="{F2603CC2-C4C6-495D-806C-037AAB9ADAFD}" sibTransId="{A7050F07-2BE3-49A9-A57D-1512FB328979}"/>
    <dgm:cxn modelId="{F912C9BE-F77B-4F27-8BEE-CC4456DE90C1}" type="presOf" srcId="{33BC8B9B-03EE-406E-B802-B618A203BF13}" destId="{5F6CC1B3-D5D6-440C-88F0-591A56A101B9}" srcOrd="0" destOrd="0" presId="urn:microsoft.com/office/officeart/2018/2/layout/IconCircleList"/>
    <dgm:cxn modelId="{E5F282C4-097C-4556-B058-5C0639920A6C}" srcId="{395CA158-5D11-4E75-BF13-3155B68C26C6}" destId="{BA958664-D2C0-419D-87EB-01C780242282}" srcOrd="4" destOrd="0" parTransId="{5644EA60-FB12-4660-850D-E61D68D2BD42}" sibTransId="{9B2EB703-FE06-497F-963B-CE6EF4B03280}"/>
    <dgm:cxn modelId="{C49DF6CD-1BA9-451B-8508-FF44A66BF3B5}" type="presOf" srcId="{BA958664-D2C0-419D-87EB-01C780242282}" destId="{653F3EE1-481B-4914-A8B2-1928200869E7}" srcOrd="0" destOrd="0" presId="urn:microsoft.com/office/officeart/2018/2/layout/IconCircleList"/>
    <dgm:cxn modelId="{A2BBB9E6-CAA1-4B05-A3FB-AA02FD7A7620}" srcId="{395CA158-5D11-4E75-BF13-3155B68C26C6}" destId="{F35F6A2D-3FE6-430C-876B-4737A736487D}" srcOrd="2" destOrd="0" parTransId="{F5B9DC58-2CD8-474A-8A7E-00E7FD1B370C}" sibTransId="{69A1B5DA-97B3-4543-B9D1-7D1377F459D5}"/>
    <dgm:cxn modelId="{A7B87BF8-D9FA-4F24-9B27-F33979320CF1}" type="presOf" srcId="{EE0E9BA9-7589-4D46-BAC9-1E881451ED7D}" destId="{4A4DC6B2-48B0-460C-B1B0-30822320E582}" srcOrd="0" destOrd="0" presId="urn:microsoft.com/office/officeart/2018/2/layout/IconCircleList"/>
    <dgm:cxn modelId="{DA29EE94-1804-4B2F-A499-5019AD1CF972}" type="presParOf" srcId="{CF2ADB00-7189-430E-8D99-2C21CF180F75}" destId="{3DBA1DB8-8E96-4A25-9C65-E7C157F12F57}" srcOrd="0" destOrd="0" presId="urn:microsoft.com/office/officeart/2018/2/layout/IconCircleList"/>
    <dgm:cxn modelId="{29B2C727-CF1F-4BBB-B17D-7FFCD3834F63}" type="presParOf" srcId="{3DBA1DB8-8E96-4A25-9C65-E7C157F12F57}" destId="{72558996-4056-4883-B81F-644471607B56}" srcOrd="0" destOrd="0" presId="urn:microsoft.com/office/officeart/2018/2/layout/IconCircleList"/>
    <dgm:cxn modelId="{C01F29AC-D315-42CE-9E78-B2FFAA25CB7C}" type="presParOf" srcId="{72558996-4056-4883-B81F-644471607B56}" destId="{B3F901BA-4531-4F6D-988F-8C0300C1C43A}" srcOrd="0" destOrd="0" presId="urn:microsoft.com/office/officeart/2018/2/layout/IconCircleList"/>
    <dgm:cxn modelId="{EAB02879-537F-4AD8-9910-C1FF449C1011}" type="presParOf" srcId="{72558996-4056-4883-B81F-644471607B56}" destId="{BFD186C3-C224-4309-B80F-465D63323F1E}" srcOrd="1" destOrd="0" presId="urn:microsoft.com/office/officeart/2018/2/layout/IconCircleList"/>
    <dgm:cxn modelId="{1EFB0168-735A-4B47-A002-71D42964802E}" type="presParOf" srcId="{72558996-4056-4883-B81F-644471607B56}" destId="{CB75CA1C-1581-4B55-8C11-3873B53B3B5D}" srcOrd="2" destOrd="0" presId="urn:microsoft.com/office/officeart/2018/2/layout/IconCircleList"/>
    <dgm:cxn modelId="{8B1FD519-E78B-4C24-8F88-4E516DF70635}" type="presParOf" srcId="{72558996-4056-4883-B81F-644471607B56}" destId="{4A4DC6B2-48B0-460C-B1B0-30822320E582}" srcOrd="3" destOrd="0" presId="urn:microsoft.com/office/officeart/2018/2/layout/IconCircleList"/>
    <dgm:cxn modelId="{ED911966-8556-458B-AA9F-73EA0B313242}" type="presParOf" srcId="{3DBA1DB8-8E96-4A25-9C65-E7C157F12F57}" destId="{036FB5C5-8CD2-48D4-9AE8-917E5B8EE4C0}" srcOrd="1" destOrd="0" presId="urn:microsoft.com/office/officeart/2018/2/layout/IconCircleList"/>
    <dgm:cxn modelId="{B41B617B-0700-4EB3-915E-0CC8E276A982}" type="presParOf" srcId="{3DBA1DB8-8E96-4A25-9C65-E7C157F12F57}" destId="{03D88EC4-90CB-4CEF-B5EC-6C915082FD50}" srcOrd="2" destOrd="0" presId="urn:microsoft.com/office/officeart/2018/2/layout/IconCircleList"/>
    <dgm:cxn modelId="{01785B39-799B-47D6-BFE5-E9E133DCA019}" type="presParOf" srcId="{03D88EC4-90CB-4CEF-B5EC-6C915082FD50}" destId="{D454E446-D0E0-4E94-B599-403FDFEF9A39}" srcOrd="0" destOrd="0" presId="urn:microsoft.com/office/officeart/2018/2/layout/IconCircleList"/>
    <dgm:cxn modelId="{26C2C1B4-2E29-4E96-B0FC-889BA9AA2DD6}" type="presParOf" srcId="{03D88EC4-90CB-4CEF-B5EC-6C915082FD50}" destId="{8357AB5D-14AC-4A11-B1F9-2F62778A934E}" srcOrd="1" destOrd="0" presId="urn:microsoft.com/office/officeart/2018/2/layout/IconCircleList"/>
    <dgm:cxn modelId="{A379B0B5-B8B6-44E2-AAEE-4154799AEBEA}" type="presParOf" srcId="{03D88EC4-90CB-4CEF-B5EC-6C915082FD50}" destId="{F774F965-1B5D-4A79-9BC0-CD37AB8BF0EA}" srcOrd="2" destOrd="0" presId="urn:microsoft.com/office/officeart/2018/2/layout/IconCircleList"/>
    <dgm:cxn modelId="{F4970C98-F4F6-4A17-AF0B-8109030F185F}" type="presParOf" srcId="{03D88EC4-90CB-4CEF-B5EC-6C915082FD50}" destId="{5F6CC1B3-D5D6-440C-88F0-591A56A101B9}" srcOrd="3" destOrd="0" presId="urn:microsoft.com/office/officeart/2018/2/layout/IconCircleList"/>
    <dgm:cxn modelId="{44AC6C7B-EB2C-48F6-867F-DACC256EFAA3}" type="presParOf" srcId="{3DBA1DB8-8E96-4A25-9C65-E7C157F12F57}" destId="{56BD1897-C8A5-4D6C-AA49-B89488282387}" srcOrd="3" destOrd="0" presId="urn:microsoft.com/office/officeart/2018/2/layout/IconCircleList"/>
    <dgm:cxn modelId="{C7ECF0E3-3802-4060-93DF-BD4BA672F46E}" type="presParOf" srcId="{3DBA1DB8-8E96-4A25-9C65-E7C157F12F57}" destId="{602A6387-5B7E-46EA-B7F3-1F6373965054}" srcOrd="4" destOrd="0" presId="urn:microsoft.com/office/officeart/2018/2/layout/IconCircleList"/>
    <dgm:cxn modelId="{7DC5796C-3FF6-468C-9D83-5FB9D994979B}" type="presParOf" srcId="{602A6387-5B7E-46EA-B7F3-1F6373965054}" destId="{E11A2C0E-FAA3-47A8-9DE7-A1637CBC9C7D}" srcOrd="0" destOrd="0" presId="urn:microsoft.com/office/officeart/2018/2/layout/IconCircleList"/>
    <dgm:cxn modelId="{3EDDC0BB-5D11-43A0-862B-A5C26277FDE0}" type="presParOf" srcId="{602A6387-5B7E-46EA-B7F3-1F6373965054}" destId="{8C95DA02-6B26-4B5C-9491-C3295C68A769}" srcOrd="1" destOrd="0" presId="urn:microsoft.com/office/officeart/2018/2/layout/IconCircleList"/>
    <dgm:cxn modelId="{5037CA3B-CE5E-4841-8C4E-9FF2A2FE069E}" type="presParOf" srcId="{602A6387-5B7E-46EA-B7F3-1F6373965054}" destId="{30DD5356-EF55-4425-8C67-1633DA6F1932}" srcOrd="2" destOrd="0" presId="urn:microsoft.com/office/officeart/2018/2/layout/IconCircleList"/>
    <dgm:cxn modelId="{47D23D35-6016-47AE-B323-009F8DD85A7E}" type="presParOf" srcId="{602A6387-5B7E-46EA-B7F3-1F6373965054}" destId="{F97EC5FC-36D3-4AEF-BBAA-BEDBFB849BB2}" srcOrd="3" destOrd="0" presId="urn:microsoft.com/office/officeart/2018/2/layout/IconCircleList"/>
    <dgm:cxn modelId="{73B49DAE-3A0F-4B0D-BEA7-CA34C4F909CB}" type="presParOf" srcId="{3DBA1DB8-8E96-4A25-9C65-E7C157F12F57}" destId="{2C7BDADF-EB1C-4861-85A6-4884CA29C7D1}" srcOrd="5" destOrd="0" presId="urn:microsoft.com/office/officeart/2018/2/layout/IconCircleList"/>
    <dgm:cxn modelId="{C68C4BB8-4E04-4FDC-B6D2-483E3959D8FA}" type="presParOf" srcId="{3DBA1DB8-8E96-4A25-9C65-E7C157F12F57}" destId="{3761D035-181F-44D1-B88F-C328C285D10D}" srcOrd="6" destOrd="0" presId="urn:microsoft.com/office/officeart/2018/2/layout/IconCircleList"/>
    <dgm:cxn modelId="{3287AC35-17F5-4A66-ABED-469C405E620E}" type="presParOf" srcId="{3761D035-181F-44D1-B88F-C328C285D10D}" destId="{45660617-D7DA-42E3-917C-8A5A88575E94}" srcOrd="0" destOrd="0" presId="urn:microsoft.com/office/officeart/2018/2/layout/IconCircleList"/>
    <dgm:cxn modelId="{F9BFFFE2-7BD8-4C28-A488-46389D62D920}" type="presParOf" srcId="{3761D035-181F-44D1-B88F-C328C285D10D}" destId="{CA9647BE-832B-483D-BD5F-05F4B8277661}" srcOrd="1" destOrd="0" presId="urn:microsoft.com/office/officeart/2018/2/layout/IconCircleList"/>
    <dgm:cxn modelId="{6630651C-AC77-413E-9E8E-F00C1BDE8132}" type="presParOf" srcId="{3761D035-181F-44D1-B88F-C328C285D10D}" destId="{252D6E61-D688-4150-BCC1-81627A139410}" srcOrd="2" destOrd="0" presId="urn:microsoft.com/office/officeart/2018/2/layout/IconCircleList"/>
    <dgm:cxn modelId="{9404C182-9904-4087-9802-792EF88C769C}" type="presParOf" srcId="{3761D035-181F-44D1-B88F-C328C285D10D}" destId="{DDDBFB7B-7E57-4590-95AD-F90C69477C23}" srcOrd="3" destOrd="0" presId="urn:microsoft.com/office/officeart/2018/2/layout/IconCircleList"/>
    <dgm:cxn modelId="{9A0E0F9C-50B5-490E-847D-3CCC55FC0D3B}" type="presParOf" srcId="{3DBA1DB8-8E96-4A25-9C65-E7C157F12F57}" destId="{B7E6FDA0-6F8F-42C8-B462-01CE54DA43A1}" srcOrd="7" destOrd="0" presId="urn:microsoft.com/office/officeart/2018/2/layout/IconCircleList"/>
    <dgm:cxn modelId="{50CD854A-05AB-47E1-AF9C-DFB50B649147}" type="presParOf" srcId="{3DBA1DB8-8E96-4A25-9C65-E7C157F12F57}" destId="{D2C4AE3E-5FC4-4D67-B1E9-6C496385BD4B}" srcOrd="8" destOrd="0" presId="urn:microsoft.com/office/officeart/2018/2/layout/IconCircleList"/>
    <dgm:cxn modelId="{2C7E9176-5AF3-45F9-A2E2-963DD2D587DA}" type="presParOf" srcId="{D2C4AE3E-5FC4-4D67-B1E9-6C496385BD4B}" destId="{E7A267B6-5D9B-48E7-AA6B-6BB2F1E2A8CF}" srcOrd="0" destOrd="0" presId="urn:microsoft.com/office/officeart/2018/2/layout/IconCircleList"/>
    <dgm:cxn modelId="{20ED96E2-B75D-45A4-B2FE-6C39C13E7838}" type="presParOf" srcId="{D2C4AE3E-5FC4-4D67-B1E9-6C496385BD4B}" destId="{AC1F8A92-CF11-4FA1-8690-474743DB361A}" srcOrd="1" destOrd="0" presId="urn:microsoft.com/office/officeart/2018/2/layout/IconCircleList"/>
    <dgm:cxn modelId="{C7951058-CA40-4F63-BD87-BC093B24E2C1}" type="presParOf" srcId="{D2C4AE3E-5FC4-4D67-B1E9-6C496385BD4B}" destId="{3FB20356-BBA2-4286-9105-CBBE272A3ACA}" srcOrd="2" destOrd="0" presId="urn:microsoft.com/office/officeart/2018/2/layout/IconCircleList"/>
    <dgm:cxn modelId="{94172991-C09D-4DB7-9205-7C46F10149CE}" type="presParOf" srcId="{D2C4AE3E-5FC4-4D67-B1E9-6C496385BD4B}" destId="{653F3EE1-481B-4914-A8B2-1928200869E7}" srcOrd="3" destOrd="0" presId="urn:microsoft.com/office/officeart/2018/2/layout/IconCircleList"/>
    <dgm:cxn modelId="{258AECC7-B537-406A-8979-FDC8FFFCA2B2}" type="presParOf" srcId="{3DBA1DB8-8E96-4A25-9C65-E7C157F12F57}" destId="{D743493D-B083-46D4-BA8C-EECEAB5F81D3}" srcOrd="9" destOrd="0" presId="urn:microsoft.com/office/officeart/2018/2/layout/IconCircleList"/>
    <dgm:cxn modelId="{7465F77D-575B-4C9B-A2BB-0C48DF36668C}" type="presParOf" srcId="{3DBA1DB8-8E96-4A25-9C65-E7C157F12F57}" destId="{0BC9C565-8A56-4D1B-8705-D70DB7A09AD7}" srcOrd="10" destOrd="0" presId="urn:microsoft.com/office/officeart/2018/2/layout/IconCircleList"/>
    <dgm:cxn modelId="{A8114E85-E8ED-4E4F-A465-5513D86519FD}" type="presParOf" srcId="{0BC9C565-8A56-4D1B-8705-D70DB7A09AD7}" destId="{043D4C5B-B699-4CD4-8818-580D58F80153}" srcOrd="0" destOrd="0" presId="urn:microsoft.com/office/officeart/2018/2/layout/IconCircleList"/>
    <dgm:cxn modelId="{D9CF69B9-ABF6-4557-83CB-13147FCC859C}" type="presParOf" srcId="{0BC9C565-8A56-4D1B-8705-D70DB7A09AD7}" destId="{536096ED-054C-4477-AB89-55D5FDDFD4B2}" srcOrd="1" destOrd="0" presId="urn:microsoft.com/office/officeart/2018/2/layout/IconCircleList"/>
    <dgm:cxn modelId="{CA5C5E96-31BA-4D9F-891F-E90D32CAC90B}" type="presParOf" srcId="{0BC9C565-8A56-4D1B-8705-D70DB7A09AD7}" destId="{F44F8788-24FE-4A83-8DF0-AECB8F38826B}" srcOrd="2" destOrd="0" presId="urn:microsoft.com/office/officeart/2018/2/layout/IconCircleList"/>
    <dgm:cxn modelId="{D0944822-8F19-4713-900C-4439431A3906}" type="presParOf" srcId="{0BC9C565-8A56-4D1B-8705-D70DB7A09AD7}" destId="{682B97B3-9E20-422B-96AB-6A342B89BEBD}" srcOrd="3" destOrd="0" presId="urn:microsoft.com/office/officeart/2018/2/layout/IconCircleList"/>
    <dgm:cxn modelId="{F1D0FEE8-0725-44DB-B7F1-9A5224BDB97C}" type="presParOf" srcId="{3DBA1DB8-8E96-4A25-9C65-E7C157F12F57}" destId="{0B1CAF7D-4006-4538-A1DB-BADF19B711C8}" srcOrd="11" destOrd="0" presId="urn:microsoft.com/office/officeart/2018/2/layout/IconCircleList"/>
    <dgm:cxn modelId="{0A53CF1D-3044-4E0E-B93A-9679F0DE4AB1}" type="presParOf" srcId="{3DBA1DB8-8E96-4A25-9C65-E7C157F12F57}" destId="{B947E340-7E65-4DA7-8D3A-AEC4502EE861}" srcOrd="12" destOrd="0" presId="urn:microsoft.com/office/officeart/2018/2/layout/IconCircleList"/>
    <dgm:cxn modelId="{0C8223A6-72C1-45FF-B19D-6B904A957DFE}" type="presParOf" srcId="{B947E340-7E65-4DA7-8D3A-AEC4502EE861}" destId="{9A95EB47-A0DB-42FA-A2FC-C9E67B956C3A}" srcOrd="0" destOrd="0" presId="urn:microsoft.com/office/officeart/2018/2/layout/IconCircleList"/>
    <dgm:cxn modelId="{AF2DCCCC-42B1-4EF9-ACFE-1E87041146CB}" type="presParOf" srcId="{B947E340-7E65-4DA7-8D3A-AEC4502EE861}" destId="{2E862B71-D096-4A5E-ABD3-B70D2E7B1464}" srcOrd="1" destOrd="0" presId="urn:microsoft.com/office/officeart/2018/2/layout/IconCircleList"/>
    <dgm:cxn modelId="{2850819F-BF31-4B4E-8E86-D1DCE7DFC69F}" type="presParOf" srcId="{B947E340-7E65-4DA7-8D3A-AEC4502EE861}" destId="{451FEB12-C741-486A-93A7-B65F88D7CE72}" srcOrd="2" destOrd="0" presId="urn:microsoft.com/office/officeart/2018/2/layout/IconCircleList"/>
    <dgm:cxn modelId="{C01BE634-94CD-4A6B-A05D-0ED187415EB0}" type="presParOf" srcId="{B947E340-7E65-4DA7-8D3A-AEC4502EE861}" destId="{B6ED545A-9EE8-4BF4-AD2A-AA727A4FDBC1}" srcOrd="3" destOrd="0" presId="urn:microsoft.com/office/officeart/2018/2/layout/IconCircleList"/>
    <dgm:cxn modelId="{B34FF00D-520D-458F-90F3-D0EDC90EB419}" type="presParOf" srcId="{3DBA1DB8-8E96-4A25-9C65-E7C157F12F57}" destId="{489F94AA-4141-45ED-86BD-15ACEFF38C97}" srcOrd="13" destOrd="0" presId="urn:microsoft.com/office/officeart/2018/2/layout/IconCircleList"/>
    <dgm:cxn modelId="{04052E52-904F-4D4A-98A1-09CC71AAFDF9}" type="presParOf" srcId="{3DBA1DB8-8E96-4A25-9C65-E7C157F12F57}" destId="{DAE5E63D-128D-466C-B740-6AC3E399D054}" srcOrd="14" destOrd="0" presId="urn:microsoft.com/office/officeart/2018/2/layout/IconCircleList"/>
    <dgm:cxn modelId="{D390C106-1839-4366-B64B-222D23D8AAD8}" type="presParOf" srcId="{DAE5E63D-128D-466C-B740-6AC3E399D054}" destId="{523A55F7-55C5-4552-BD41-D41B1A1A3F77}" srcOrd="0" destOrd="0" presId="urn:microsoft.com/office/officeart/2018/2/layout/IconCircleList"/>
    <dgm:cxn modelId="{A763ABB3-CFC4-4C26-B30C-74B4C7968DDB}" type="presParOf" srcId="{DAE5E63D-128D-466C-B740-6AC3E399D054}" destId="{942E9CB3-093E-459E-A1CF-2C042F4BB72B}" srcOrd="1" destOrd="0" presId="urn:microsoft.com/office/officeart/2018/2/layout/IconCircleList"/>
    <dgm:cxn modelId="{7577E9DE-9DE6-457A-9C93-2132EAC89792}" type="presParOf" srcId="{DAE5E63D-128D-466C-B740-6AC3E399D054}" destId="{0105792E-DAC6-4337-868B-BF99BEDBF07F}" srcOrd="2" destOrd="0" presId="urn:microsoft.com/office/officeart/2018/2/layout/IconCircleList"/>
    <dgm:cxn modelId="{6B7313E9-60FC-42EF-883D-D3ABEA7F7C15}" type="presParOf" srcId="{DAE5E63D-128D-466C-B740-6AC3E399D054}" destId="{18BC34AB-0100-4DEC-B294-81B1733994F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8744E-5A5F-4ACF-A956-809422B8D590}">
      <dsp:nvSpPr>
        <dsp:cNvPr id="0" name=""/>
        <dsp:cNvSpPr/>
      </dsp:nvSpPr>
      <dsp:spPr>
        <a:xfrm>
          <a:off x="0" y="2262187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398A4-4FB3-46CE-A7DB-965990EDA857}">
      <dsp:nvSpPr>
        <dsp:cNvPr id="0" name=""/>
        <dsp:cNvSpPr/>
      </dsp:nvSpPr>
      <dsp:spPr>
        <a:xfrm rot="8100000">
          <a:off x="70905" y="521345"/>
          <a:ext cx="332718" cy="332718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853D39-E52B-4EB3-B720-FB1F30E0372C}">
      <dsp:nvSpPr>
        <dsp:cNvPr id="0" name=""/>
        <dsp:cNvSpPr/>
      </dsp:nvSpPr>
      <dsp:spPr>
        <a:xfrm>
          <a:off x="107867" y="558307"/>
          <a:ext cx="258794" cy="2587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40759-9BEC-4257-87A5-D3067806166C}">
      <dsp:nvSpPr>
        <dsp:cNvPr id="0" name=""/>
        <dsp:cNvSpPr/>
      </dsp:nvSpPr>
      <dsp:spPr>
        <a:xfrm>
          <a:off x="472531" y="922972"/>
          <a:ext cx="2916039" cy="133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Board of Directors Task Force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Urgent task force to initially address upcoming MOU expiration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Both regulators and industry, sought partners to conduct scientific reviews</a:t>
          </a:r>
        </a:p>
      </dsp:txBody>
      <dsp:txXfrm>
        <a:off x="472531" y="922972"/>
        <a:ext cx="2916039" cy="1339215"/>
      </dsp:txXfrm>
    </dsp:sp>
    <dsp:sp modelId="{1C5A90F2-4553-48B6-BEC7-72AE15CC115B}">
      <dsp:nvSpPr>
        <dsp:cNvPr id="0" name=""/>
        <dsp:cNvSpPr/>
      </dsp:nvSpPr>
      <dsp:spPr>
        <a:xfrm>
          <a:off x="472531" y="452437"/>
          <a:ext cx="2916039" cy="47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April 2024</a:t>
          </a:r>
        </a:p>
      </dsp:txBody>
      <dsp:txXfrm>
        <a:off x="472531" y="452437"/>
        <a:ext cx="2916039" cy="470535"/>
      </dsp:txXfrm>
    </dsp:sp>
    <dsp:sp modelId="{18A20940-69C7-451D-AEF3-F78ED5ADF531}">
      <dsp:nvSpPr>
        <dsp:cNvPr id="0" name=""/>
        <dsp:cNvSpPr/>
      </dsp:nvSpPr>
      <dsp:spPr>
        <a:xfrm>
          <a:off x="237264" y="922972"/>
          <a:ext cx="0" cy="13392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F721E-75B7-41D2-978C-A608CC45888A}">
      <dsp:nvSpPr>
        <dsp:cNvPr id="0" name=""/>
        <dsp:cNvSpPr/>
      </dsp:nvSpPr>
      <dsp:spPr>
        <a:xfrm>
          <a:off x="193972" y="2219839"/>
          <a:ext cx="84696" cy="84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22C29-6C27-4953-BF23-905939B2345C}">
      <dsp:nvSpPr>
        <dsp:cNvPr id="0" name=""/>
        <dsp:cNvSpPr/>
      </dsp:nvSpPr>
      <dsp:spPr>
        <a:xfrm rot="18900000">
          <a:off x="1820481" y="3670310"/>
          <a:ext cx="332718" cy="332718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538853-BB93-4176-A8A4-7C8DCBD91621}">
      <dsp:nvSpPr>
        <dsp:cNvPr id="0" name=""/>
        <dsp:cNvSpPr/>
      </dsp:nvSpPr>
      <dsp:spPr>
        <a:xfrm>
          <a:off x="1857443" y="3707272"/>
          <a:ext cx="258794" cy="2587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41568-056D-47EB-AF82-3CFA2CD7D743}">
      <dsp:nvSpPr>
        <dsp:cNvPr id="0" name=""/>
        <dsp:cNvSpPr/>
      </dsp:nvSpPr>
      <dsp:spPr>
        <a:xfrm>
          <a:off x="2222108" y="2262187"/>
          <a:ext cx="2916039" cy="133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Resolution 2024-002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Resolved to allow an alternate expert panel to review AAFCO definitions outside of FDA-CVM </a:t>
          </a:r>
        </a:p>
      </dsp:txBody>
      <dsp:txXfrm>
        <a:off x="2222108" y="2262187"/>
        <a:ext cx="2916039" cy="1339214"/>
      </dsp:txXfrm>
    </dsp:sp>
    <dsp:sp modelId="{3AEEF882-F157-4746-B046-20E537BCEC27}">
      <dsp:nvSpPr>
        <dsp:cNvPr id="0" name=""/>
        <dsp:cNvSpPr/>
      </dsp:nvSpPr>
      <dsp:spPr>
        <a:xfrm>
          <a:off x="2222108" y="3601402"/>
          <a:ext cx="2916039" cy="47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August 2024</a:t>
          </a:r>
        </a:p>
      </dsp:txBody>
      <dsp:txXfrm>
        <a:off x="2222108" y="3601402"/>
        <a:ext cx="2916039" cy="470535"/>
      </dsp:txXfrm>
    </dsp:sp>
    <dsp:sp modelId="{FABB25C5-49B9-48F2-B1C8-D8873C32E48E}">
      <dsp:nvSpPr>
        <dsp:cNvPr id="0" name=""/>
        <dsp:cNvSpPr/>
      </dsp:nvSpPr>
      <dsp:spPr>
        <a:xfrm>
          <a:off x="1986840" y="2262187"/>
          <a:ext cx="0" cy="13392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49EED-FA22-4ECC-9BC3-BA8124016F59}">
      <dsp:nvSpPr>
        <dsp:cNvPr id="0" name=""/>
        <dsp:cNvSpPr/>
      </dsp:nvSpPr>
      <dsp:spPr>
        <a:xfrm>
          <a:off x="1943548" y="2219839"/>
          <a:ext cx="84696" cy="84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6FC336-953B-4B99-9862-80E9BB44247D}">
      <dsp:nvSpPr>
        <dsp:cNvPr id="0" name=""/>
        <dsp:cNvSpPr/>
      </dsp:nvSpPr>
      <dsp:spPr>
        <a:xfrm rot="8100000">
          <a:off x="3570057" y="521345"/>
          <a:ext cx="332718" cy="332718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0B88FE-DB5C-4687-9C4F-8FB457209E29}">
      <dsp:nvSpPr>
        <dsp:cNvPr id="0" name=""/>
        <dsp:cNvSpPr/>
      </dsp:nvSpPr>
      <dsp:spPr>
        <a:xfrm>
          <a:off x="3607019" y="558307"/>
          <a:ext cx="258794" cy="2587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3738D-0F19-4FC0-9E14-5EA85AE5995F}">
      <dsp:nvSpPr>
        <dsp:cNvPr id="0" name=""/>
        <dsp:cNvSpPr/>
      </dsp:nvSpPr>
      <dsp:spPr>
        <a:xfrm>
          <a:off x="3971684" y="922972"/>
          <a:ext cx="2916039" cy="133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AAFCO/FDA MOU ended</a:t>
          </a:r>
        </a:p>
      </dsp:txBody>
      <dsp:txXfrm>
        <a:off x="3971684" y="922972"/>
        <a:ext cx="2916039" cy="1339215"/>
      </dsp:txXfrm>
    </dsp:sp>
    <dsp:sp modelId="{9CC47884-36E2-4EA5-AC1D-C2438F7E8197}">
      <dsp:nvSpPr>
        <dsp:cNvPr id="0" name=""/>
        <dsp:cNvSpPr/>
      </dsp:nvSpPr>
      <dsp:spPr>
        <a:xfrm>
          <a:off x="3971684" y="452437"/>
          <a:ext cx="2916039" cy="47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October 2024</a:t>
          </a:r>
        </a:p>
      </dsp:txBody>
      <dsp:txXfrm>
        <a:off x="3971684" y="452437"/>
        <a:ext cx="2916039" cy="470535"/>
      </dsp:txXfrm>
    </dsp:sp>
    <dsp:sp modelId="{2521DFBD-A215-4FC1-8020-214F67BADA26}">
      <dsp:nvSpPr>
        <dsp:cNvPr id="0" name=""/>
        <dsp:cNvSpPr/>
      </dsp:nvSpPr>
      <dsp:spPr>
        <a:xfrm>
          <a:off x="3736416" y="922972"/>
          <a:ext cx="0" cy="13392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94088-FD26-4754-83FF-BCB28B7C4A5A}">
      <dsp:nvSpPr>
        <dsp:cNvPr id="0" name=""/>
        <dsp:cNvSpPr/>
      </dsp:nvSpPr>
      <dsp:spPr>
        <a:xfrm>
          <a:off x="3693125" y="2219839"/>
          <a:ext cx="84696" cy="84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F9DE20-3405-47F3-9CFF-5FA816E875D1}">
      <dsp:nvSpPr>
        <dsp:cNvPr id="0" name=""/>
        <dsp:cNvSpPr/>
      </dsp:nvSpPr>
      <dsp:spPr>
        <a:xfrm rot="18900000">
          <a:off x="5319633" y="3670310"/>
          <a:ext cx="332718" cy="332718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27C1FB-AAB4-4A7D-845F-24D72D69C60F}">
      <dsp:nvSpPr>
        <dsp:cNvPr id="0" name=""/>
        <dsp:cNvSpPr/>
      </dsp:nvSpPr>
      <dsp:spPr>
        <a:xfrm>
          <a:off x="5356596" y="3707272"/>
          <a:ext cx="258794" cy="2587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F80AD-D86D-4224-89C1-C7ECFC9CEBAA}">
      <dsp:nvSpPr>
        <dsp:cNvPr id="0" name=""/>
        <dsp:cNvSpPr/>
      </dsp:nvSpPr>
      <dsp:spPr>
        <a:xfrm>
          <a:off x="5721260" y="2262187"/>
          <a:ext cx="2916039" cy="133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K-State Olathe Proposal released for 30-day public comment</a:t>
          </a:r>
        </a:p>
      </dsp:txBody>
      <dsp:txXfrm>
        <a:off x="5721260" y="2262187"/>
        <a:ext cx="2916039" cy="1339214"/>
      </dsp:txXfrm>
    </dsp:sp>
    <dsp:sp modelId="{A31B37D9-AEE6-4254-A77E-DE9168EFC0DB}">
      <dsp:nvSpPr>
        <dsp:cNvPr id="0" name=""/>
        <dsp:cNvSpPr/>
      </dsp:nvSpPr>
      <dsp:spPr>
        <a:xfrm>
          <a:off x="5721260" y="3601402"/>
          <a:ext cx="2916039" cy="47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October 1-30, 2024</a:t>
          </a:r>
        </a:p>
      </dsp:txBody>
      <dsp:txXfrm>
        <a:off x="5721260" y="3601402"/>
        <a:ext cx="2916039" cy="470535"/>
      </dsp:txXfrm>
    </dsp:sp>
    <dsp:sp modelId="{1C23D701-47EB-43EA-85E7-FAF7A6730358}">
      <dsp:nvSpPr>
        <dsp:cNvPr id="0" name=""/>
        <dsp:cNvSpPr/>
      </dsp:nvSpPr>
      <dsp:spPr>
        <a:xfrm>
          <a:off x="5485993" y="2262187"/>
          <a:ext cx="0" cy="133921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6AD58-CECD-4D57-BB3E-A3D1A963E9F0}">
      <dsp:nvSpPr>
        <dsp:cNvPr id="0" name=""/>
        <dsp:cNvSpPr/>
      </dsp:nvSpPr>
      <dsp:spPr>
        <a:xfrm>
          <a:off x="5442701" y="2219839"/>
          <a:ext cx="84696" cy="84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F23C98-1F2D-4290-8194-1200CF9BAFAA}">
      <dsp:nvSpPr>
        <dsp:cNvPr id="0" name=""/>
        <dsp:cNvSpPr/>
      </dsp:nvSpPr>
      <dsp:spPr>
        <a:xfrm rot="8100000">
          <a:off x="7069210" y="521345"/>
          <a:ext cx="332718" cy="332718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942550-91C2-444C-859B-4942E338FD2C}">
      <dsp:nvSpPr>
        <dsp:cNvPr id="0" name=""/>
        <dsp:cNvSpPr/>
      </dsp:nvSpPr>
      <dsp:spPr>
        <a:xfrm>
          <a:off x="7106172" y="558307"/>
          <a:ext cx="258794" cy="2587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3D530-D759-447A-B9A4-24C5E8DA12DE}">
      <dsp:nvSpPr>
        <dsp:cNvPr id="0" name=""/>
        <dsp:cNvSpPr/>
      </dsp:nvSpPr>
      <dsp:spPr>
        <a:xfrm>
          <a:off x="7470836" y="922972"/>
          <a:ext cx="2916039" cy="133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AAFCO membership approves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K-State Olathe proposal</a:t>
          </a:r>
        </a:p>
      </dsp:txBody>
      <dsp:txXfrm>
        <a:off x="7470836" y="922972"/>
        <a:ext cx="2916039" cy="1339215"/>
      </dsp:txXfrm>
    </dsp:sp>
    <dsp:sp modelId="{1EF23E29-8824-4AB5-B130-9EBED4A1A92D}">
      <dsp:nvSpPr>
        <dsp:cNvPr id="0" name=""/>
        <dsp:cNvSpPr/>
      </dsp:nvSpPr>
      <dsp:spPr>
        <a:xfrm>
          <a:off x="7470836" y="452437"/>
          <a:ext cx="2916039" cy="47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January 2025</a:t>
          </a:r>
        </a:p>
      </dsp:txBody>
      <dsp:txXfrm>
        <a:off x="7470836" y="452437"/>
        <a:ext cx="2916039" cy="470535"/>
      </dsp:txXfrm>
    </dsp:sp>
    <dsp:sp modelId="{DC2EF966-730D-46F3-881D-1088DD584478}">
      <dsp:nvSpPr>
        <dsp:cNvPr id="0" name=""/>
        <dsp:cNvSpPr/>
      </dsp:nvSpPr>
      <dsp:spPr>
        <a:xfrm>
          <a:off x="7235569" y="922972"/>
          <a:ext cx="0" cy="13392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EB5BC-0032-439A-825F-1C57CDC843AA}">
      <dsp:nvSpPr>
        <dsp:cNvPr id="0" name=""/>
        <dsp:cNvSpPr/>
      </dsp:nvSpPr>
      <dsp:spPr>
        <a:xfrm>
          <a:off x="7192277" y="2219839"/>
          <a:ext cx="84696" cy="84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B10C0-1EAE-490C-B955-7C382E07C75D}">
      <dsp:nvSpPr>
        <dsp:cNvPr id="0" name=""/>
        <dsp:cNvSpPr/>
      </dsp:nvSpPr>
      <dsp:spPr>
        <a:xfrm>
          <a:off x="0" y="97842"/>
          <a:ext cx="10515600" cy="822985"/>
        </a:xfrm>
        <a:prstGeom prst="roundRect">
          <a:avLst/>
        </a:prstGeom>
        <a:solidFill>
          <a:srgbClr val="008A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March 2025 – Steering Committee Formed</a:t>
          </a:r>
        </a:p>
      </dsp:txBody>
      <dsp:txXfrm>
        <a:off x="40175" y="138017"/>
        <a:ext cx="10435250" cy="742635"/>
      </dsp:txXfrm>
    </dsp:sp>
    <dsp:sp modelId="{C8C01F61-3314-4510-8EA9-347E39EB9939}">
      <dsp:nvSpPr>
        <dsp:cNvPr id="0" name=""/>
        <dsp:cNvSpPr/>
      </dsp:nvSpPr>
      <dsp:spPr>
        <a:xfrm>
          <a:off x="0" y="920827"/>
          <a:ext cx="10515600" cy="268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Erin Bubb – Pennsylvania Department of Agriculture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David Snell – Office of Indiana State Chemist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Laura Scott – Canadian Food Inspection Agency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Ashlee-Rose Ferguson – Washington Department of Agriculture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Sharon Benz, Ph.D. – Retired FDA/AAFCO Life-Member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Kristi Smedley, Ph.D.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Leah Wilkinson – American Feed Industry Association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Charles Starkey, Ph.D. – North American Renderers Association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Berit Foss, Ph.D. – National Grain and Feed Association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Emily Helmes – Enzyme Technical Association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Marissa Cohen, Ph.D. - North Carolina State University</a:t>
          </a:r>
        </a:p>
      </dsp:txBody>
      <dsp:txXfrm>
        <a:off x="0" y="920827"/>
        <a:ext cx="10515600" cy="2682720"/>
      </dsp:txXfrm>
    </dsp:sp>
    <dsp:sp modelId="{769143A8-0433-417B-88E4-CAD2E38C1FD5}">
      <dsp:nvSpPr>
        <dsp:cNvPr id="0" name=""/>
        <dsp:cNvSpPr/>
      </dsp:nvSpPr>
      <dsp:spPr>
        <a:xfrm>
          <a:off x="0" y="3603547"/>
          <a:ext cx="10515600" cy="822985"/>
        </a:xfrm>
        <a:prstGeom prst="roundRect">
          <a:avLst/>
        </a:prstGeom>
        <a:solidFill>
          <a:srgbClr val="33A1A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provide strategic direction and guidance to K-State Olathe and AAFCO.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(Haley Larson </a:t>
          </a:r>
          <a:r>
            <a:rPr lang="en-US" sz="1800" kern="1200" dirty="0" err="1"/>
            <a:t>Ph.D</a:t>
          </a:r>
          <a:r>
            <a:rPr lang="en-US" sz="1800" kern="1200" dirty="0"/>
            <a:t>, Garret Ashabranner </a:t>
          </a:r>
          <a:r>
            <a:rPr lang="en-US" sz="1800" kern="1200" dirty="0" err="1"/>
            <a:t>Ph.D</a:t>
          </a:r>
          <a:r>
            <a:rPr lang="en-US" sz="1800" kern="1200" dirty="0"/>
            <a:t>, and Austin Therrell)</a:t>
          </a:r>
        </a:p>
      </dsp:txBody>
      <dsp:txXfrm>
        <a:off x="40175" y="3643722"/>
        <a:ext cx="10435250" cy="742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BB77C-3152-4E47-B7F1-292851BE6F3A}">
      <dsp:nvSpPr>
        <dsp:cNvPr id="0" name=""/>
        <dsp:cNvSpPr/>
      </dsp:nvSpPr>
      <dsp:spPr>
        <a:xfrm>
          <a:off x="0" y="4085"/>
          <a:ext cx="10515600" cy="9507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45478-F937-43CE-913B-768070DB8A46}">
      <dsp:nvSpPr>
        <dsp:cNvPr id="0" name=""/>
        <dsp:cNvSpPr/>
      </dsp:nvSpPr>
      <dsp:spPr>
        <a:xfrm>
          <a:off x="287610" y="218010"/>
          <a:ext cx="522928" cy="5229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ADC24-9720-4E24-817F-8455AB047C79}">
      <dsp:nvSpPr>
        <dsp:cNvPr id="0" name=""/>
        <dsp:cNvSpPr/>
      </dsp:nvSpPr>
      <dsp:spPr>
        <a:xfrm>
          <a:off x="1098150" y="4085"/>
          <a:ext cx="9416375" cy="95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24" tIns="100624" rIns="100624" bIns="10062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Ensure the safety of new/modified ingredients</a:t>
          </a:r>
          <a:endParaRPr lang="en-US" sz="2200" kern="1200" dirty="0"/>
        </a:p>
      </dsp:txBody>
      <dsp:txXfrm>
        <a:off x="1098150" y="4085"/>
        <a:ext cx="9416375" cy="950779"/>
      </dsp:txXfrm>
    </dsp:sp>
    <dsp:sp modelId="{789829C2-406B-4133-A38A-3923CF29E59C}">
      <dsp:nvSpPr>
        <dsp:cNvPr id="0" name=""/>
        <dsp:cNvSpPr/>
      </dsp:nvSpPr>
      <dsp:spPr>
        <a:xfrm>
          <a:off x="0" y="1192560"/>
          <a:ext cx="10515600" cy="9507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3A031-3BC3-4B02-89EC-C132D5FA2452}">
      <dsp:nvSpPr>
        <dsp:cNvPr id="0" name=""/>
        <dsp:cNvSpPr/>
      </dsp:nvSpPr>
      <dsp:spPr>
        <a:xfrm>
          <a:off x="287610" y="1406485"/>
          <a:ext cx="522928" cy="5229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4C652-6B3E-45BA-A48C-F93082622BAE}">
      <dsp:nvSpPr>
        <dsp:cNvPr id="0" name=""/>
        <dsp:cNvSpPr/>
      </dsp:nvSpPr>
      <dsp:spPr>
        <a:xfrm>
          <a:off x="1098150" y="1192560"/>
          <a:ext cx="4732020" cy="95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24" tIns="100624" rIns="100624" bIns="10062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Speed</a:t>
          </a:r>
          <a:endParaRPr lang="en-US" sz="2200" kern="1200"/>
        </a:p>
      </dsp:txBody>
      <dsp:txXfrm>
        <a:off x="1098150" y="1192560"/>
        <a:ext cx="4732020" cy="950779"/>
      </dsp:txXfrm>
    </dsp:sp>
    <dsp:sp modelId="{967A1570-BAD6-48B6-87D7-9FE31F3D434A}">
      <dsp:nvSpPr>
        <dsp:cNvPr id="0" name=""/>
        <dsp:cNvSpPr/>
      </dsp:nvSpPr>
      <dsp:spPr>
        <a:xfrm>
          <a:off x="5830170" y="1192560"/>
          <a:ext cx="4684355" cy="95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24" tIns="100624" rIns="100624" bIns="10062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Launch process as quickly as possible</a:t>
          </a:r>
          <a:endParaRPr lang="en-US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0" i="0" kern="1200" dirty="0"/>
            <a:t>Develop robust process using experts from many scientific fields </a:t>
          </a:r>
          <a:endParaRPr lang="en-US" sz="1400" kern="1200" dirty="0"/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Reviews at the speed of industry</a:t>
          </a:r>
        </a:p>
      </dsp:txBody>
      <dsp:txXfrm>
        <a:off x="5830170" y="1192560"/>
        <a:ext cx="4684355" cy="950779"/>
      </dsp:txXfrm>
    </dsp:sp>
    <dsp:sp modelId="{AD97E35D-35D7-476D-A3A6-F814ABB448A3}">
      <dsp:nvSpPr>
        <dsp:cNvPr id="0" name=""/>
        <dsp:cNvSpPr/>
      </dsp:nvSpPr>
      <dsp:spPr>
        <a:xfrm>
          <a:off x="0" y="2381034"/>
          <a:ext cx="10515600" cy="9507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3E52C-3B95-449D-82BA-30119CC84D81}">
      <dsp:nvSpPr>
        <dsp:cNvPr id="0" name=""/>
        <dsp:cNvSpPr/>
      </dsp:nvSpPr>
      <dsp:spPr>
        <a:xfrm>
          <a:off x="287610" y="2594960"/>
          <a:ext cx="522928" cy="5229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05407-784B-4118-80A0-478AB06B34CA}">
      <dsp:nvSpPr>
        <dsp:cNvPr id="0" name=""/>
        <dsp:cNvSpPr/>
      </dsp:nvSpPr>
      <dsp:spPr>
        <a:xfrm>
          <a:off x="1098150" y="2381034"/>
          <a:ext cx="4732020" cy="95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24" tIns="100624" rIns="100624" bIns="10062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Assemble and select reviewers</a:t>
          </a:r>
          <a:endParaRPr lang="en-US" sz="2200" kern="1200"/>
        </a:p>
      </dsp:txBody>
      <dsp:txXfrm>
        <a:off x="1098150" y="2381034"/>
        <a:ext cx="4732020" cy="950779"/>
      </dsp:txXfrm>
    </dsp:sp>
    <dsp:sp modelId="{1D90E63F-E090-4D64-BFB6-7A58DB3BAE0D}">
      <dsp:nvSpPr>
        <dsp:cNvPr id="0" name=""/>
        <dsp:cNvSpPr/>
      </dsp:nvSpPr>
      <dsp:spPr>
        <a:xfrm>
          <a:off x="5830170" y="2381034"/>
          <a:ext cx="4684355" cy="95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24" tIns="100624" rIns="100624" bIns="10062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Detailed Conflicts-of-Interest Process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Process for Selecting Expert Reviewers</a:t>
          </a:r>
          <a:endParaRPr lang="en-US" sz="1600" kern="1200" dirty="0"/>
        </a:p>
      </dsp:txBody>
      <dsp:txXfrm>
        <a:off x="5830170" y="2381034"/>
        <a:ext cx="4684355" cy="950779"/>
      </dsp:txXfrm>
    </dsp:sp>
    <dsp:sp modelId="{2522EAEE-F897-49EC-8FD2-2F752347EB5E}">
      <dsp:nvSpPr>
        <dsp:cNvPr id="0" name=""/>
        <dsp:cNvSpPr/>
      </dsp:nvSpPr>
      <dsp:spPr>
        <a:xfrm>
          <a:off x="0" y="3569509"/>
          <a:ext cx="10515600" cy="9507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F3F1E-C7FD-49B0-B4D3-6C2883511A84}">
      <dsp:nvSpPr>
        <dsp:cNvPr id="0" name=""/>
        <dsp:cNvSpPr/>
      </dsp:nvSpPr>
      <dsp:spPr>
        <a:xfrm>
          <a:off x="287610" y="3783435"/>
          <a:ext cx="522928" cy="5229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AB518-C9FF-41B2-A7DB-4E296E8462A7}">
      <dsp:nvSpPr>
        <dsp:cNvPr id="0" name=""/>
        <dsp:cNvSpPr/>
      </dsp:nvSpPr>
      <dsp:spPr>
        <a:xfrm>
          <a:off x="1098150" y="3569509"/>
          <a:ext cx="4732020" cy="95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24" tIns="100624" rIns="100624" bIns="10062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Establish process that works for Regulators and Industry</a:t>
          </a:r>
          <a:endParaRPr lang="en-US" sz="2200" kern="1200" dirty="0"/>
        </a:p>
      </dsp:txBody>
      <dsp:txXfrm>
        <a:off x="1098150" y="3569509"/>
        <a:ext cx="4732020" cy="950779"/>
      </dsp:txXfrm>
    </dsp:sp>
    <dsp:sp modelId="{1E61E962-7356-42C7-AFA5-DFF7024E16EA}">
      <dsp:nvSpPr>
        <dsp:cNvPr id="0" name=""/>
        <dsp:cNvSpPr/>
      </dsp:nvSpPr>
      <dsp:spPr>
        <a:xfrm>
          <a:off x="5841694" y="3569509"/>
          <a:ext cx="4661308" cy="95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24" tIns="100624" rIns="100624" bIns="10062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Submission requirements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Handling proprietary information</a:t>
          </a:r>
          <a:endParaRPr lang="en-US" sz="1600" kern="1200" dirty="0"/>
        </a:p>
      </dsp:txBody>
      <dsp:txXfrm>
        <a:off x="5841694" y="3569509"/>
        <a:ext cx="4661308" cy="95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901BA-4531-4F6D-988F-8C0300C1C43A}">
      <dsp:nvSpPr>
        <dsp:cNvPr id="0" name=""/>
        <dsp:cNvSpPr/>
      </dsp:nvSpPr>
      <dsp:spPr>
        <a:xfrm>
          <a:off x="82613" y="147174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186C3-C224-4309-B80F-465D63323F1E}">
      <dsp:nvSpPr>
        <dsp:cNvPr id="0" name=""/>
        <dsp:cNvSpPr/>
      </dsp:nvSpPr>
      <dsp:spPr>
        <a:xfrm>
          <a:off x="271034" y="335596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DC6B2-48B0-460C-B1B0-30822320E582}">
      <dsp:nvSpPr>
        <dsp:cNvPr id="0" name=""/>
        <dsp:cNvSpPr/>
      </dsp:nvSpPr>
      <dsp:spPr>
        <a:xfrm>
          <a:off x="1172126" y="14717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Updated Guidelines in Chapter 6 of the OP to accept SRIS reviews</a:t>
          </a:r>
        </a:p>
      </dsp:txBody>
      <dsp:txXfrm>
        <a:off x="1172126" y="147174"/>
        <a:ext cx="2114937" cy="897246"/>
      </dsp:txXfrm>
    </dsp:sp>
    <dsp:sp modelId="{D454E446-D0E0-4E94-B599-403FDFEF9A39}">
      <dsp:nvSpPr>
        <dsp:cNvPr id="0" name=""/>
        <dsp:cNvSpPr/>
      </dsp:nvSpPr>
      <dsp:spPr>
        <a:xfrm>
          <a:off x="3655575" y="147174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7AB5D-14AC-4A11-B1F9-2F62778A934E}">
      <dsp:nvSpPr>
        <dsp:cNvPr id="0" name=""/>
        <dsp:cNvSpPr/>
      </dsp:nvSpPr>
      <dsp:spPr>
        <a:xfrm>
          <a:off x="3843996" y="335596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CC1B3-D5D6-440C-88F0-591A56A101B9}">
      <dsp:nvSpPr>
        <dsp:cNvPr id="0" name=""/>
        <dsp:cNvSpPr/>
      </dsp:nvSpPr>
      <dsp:spPr>
        <a:xfrm>
          <a:off x="4745088" y="14717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Steering Committee met bi-weekly since April 2025</a:t>
          </a:r>
        </a:p>
      </dsp:txBody>
      <dsp:txXfrm>
        <a:off x="4745088" y="147174"/>
        <a:ext cx="2114937" cy="897246"/>
      </dsp:txXfrm>
    </dsp:sp>
    <dsp:sp modelId="{E11A2C0E-FAA3-47A8-9DE7-A1637CBC9C7D}">
      <dsp:nvSpPr>
        <dsp:cNvPr id="0" name=""/>
        <dsp:cNvSpPr/>
      </dsp:nvSpPr>
      <dsp:spPr>
        <a:xfrm>
          <a:off x="7228536" y="147174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5DA02-6B26-4B5C-9491-C3295C68A769}">
      <dsp:nvSpPr>
        <dsp:cNvPr id="0" name=""/>
        <dsp:cNvSpPr/>
      </dsp:nvSpPr>
      <dsp:spPr>
        <a:xfrm>
          <a:off x="7416958" y="335596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C5FC-36D3-4AEF-BBAA-BEDBFB849BB2}">
      <dsp:nvSpPr>
        <dsp:cNvPr id="0" name=""/>
        <dsp:cNvSpPr/>
      </dsp:nvSpPr>
      <dsp:spPr>
        <a:xfrm>
          <a:off x="8318049" y="14717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Developed draft process workflow</a:t>
          </a:r>
        </a:p>
      </dsp:txBody>
      <dsp:txXfrm>
        <a:off x="8318049" y="147174"/>
        <a:ext cx="2114937" cy="897246"/>
      </dsp:txXfrm>
    </dsp:sp>
    <dsp:sp modelId="{45660617-D7DA-42E3-917C-8A5A88575E94}">
      <dsp:nvSpPr>
        <dsp:cNvPr id="0" name=""/>
        <dsp:cNvSpPr/>
      </dsp:nvSpPr>
      <dsp:spPr>
        <a:xfrm>
          <a:off x="82613" y="1813564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647BE-832B-483D-BD5F-05F4B8277661}">
      <dsp:nvSpPr>
        <dsp:cNvPr id="0" name=""/>
        <dsp:cNvSpPr/>
      </dsp:nvSpPr>
      <dsp:spPr>
        <a:xfrm>
          <a:off x="271034" y="2001986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BFB7B-7E57-4590-95AD-F90C69477C23}">
      <dsp:nvSpPr>
        <dsp:cNvPr id="0" name=""/>
        <dsp:cNvSpPr/>
      </dsp:nvSpPr>
      <dsp:spPr>
        <a:xfrm>
          <a:off x="1172126" y="181356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Established Conflict-of-Interest Process</a:t>
          </a:r>
        </a:p>
      </dsp:txBody>
      <dsp:txXfrm>
        <a:off x="1172126" y="1813564"/>
        <a:ext cx="2114937" cy="897246"/>
      </dsp:txXfrm>
    </dsp:sp>
    <dsp:sp modelId="{E7A267B6-5D9B-48E7-AA6B-6BB2F1E2A8CF}">
      <dsp:nvSpPr>
        <dsp:cNvPr id="0" name=""/>
        <dsp:cNvSpPr/>
      </dsp:nvSpPr>
      <dsp:spPr>
        <a:xfrm>
          <a:off x="3655575" y="1813564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F8A92-CF11-4FA1-8690-474743DB361A}">
      <dsp:nvSpPr>
        <dsp:cNvPr id="0" name=""/>
        <dsp:cNvSpPr/>
      </dsp:nvSpPr>
      <dsp:spPr>
        <a:xfrm>
          <a:off x="3843996" y="2001986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F3EE1-481B-4914-A8B2-1928200869E7}">
      <dsp:nvSpPr>
        <dsp:cNvPr id="0" name=""/>
        <dsp:cNvSpPr/>
      </dsp:nvSpPr>
      <dsp:spPr>
        <a:xfrm>
          <a:off x="4745088" y="181356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Called for Subject Matter Experts / Reviewers - June 2025  </a:t>
          </a:r>
        </a:p>
      </dsp:txBody>
      <dsp:txXfrm>
        <a:off x="4745088" y="1813564"/>
        <a:ext cx="2114937" cy="897246"/>
      </dsp:txXfrm>
    </dsp:sp>
    <dsp:sp modelId="{043D4C5B-B699-4CD4-8818-580D58F80153}">
      <dsp:nvSpPr>
        <dsp:cNvPr id="0" name=""/>
        <dsp:cNvSpPr/>
      </dsp:nvSpPr>
      <dsp:spPr>
        <a:xfrm>
          <a:off x="7228536" y="1813564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096ED-054C-4477-AB89-55D5FDDFD4B2}">
      <dsp:nvSpPr>
        <dsp:cNvPr id="0" name=""/>
        <dsp:cNvSpPr/>
      </dsp:nvSpPr>
      <dsp:spPr>
        <a:xfrm>
          <a:off x="7416958" y="2001986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B97B3-9E20-422B-96AB-6A342B89BEBD}">
      <dsp:nvSpPr>
        <dsp:cNvPr id="0" name=""/>
        <dsp:cNvSpPr/>
      </dsp:nvSpPr>
      <dsp:spPr>
        <a:xfrm>
          <a:off x="8318049" y="181356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Program Manager, Garret Ashabranner Ph.D., hired July 2025</a:t>
          </a:r>
        </a:p>
      </dsp:txBody>
      <dsp:txXfrm>
        <a:off x="8318049" y="1813564"/>
        <a:ext cx="2114937" cy="897246"/>
      </dsp:txXfrm>
    </dsp:sp>
    <dsp:sp modelId="{9A95EB47-A0DB-42FA-A2FC-C9E67B956C3A}">
      <dsp:nvSpPr>
        <dsp:cNvPr id="0" name=""/>
        <dsp:cNvSpPr/>
      </dsp:nvSpPr>
      <dsp:spPr>
        <a:xfrm>
          <a:off x="82613" y="3479954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62B71-D096-4A5E-ABD3-B70D2E7B1464}">
      <dsp:nvSpPr>
        <dsp:cNvPr id="0" name=""/>
        <dsp:cNvSpPr/>
      </dsp:nvSpPr>
      <dsp:spPr>
        <a:xfrm>
          <a:off x="271034" y="3668375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D545A-9EE8-4BF4-AD2A-AA727A4FDBC1}">
      <dsp:nvSpPr>
        <dsp:cNvPr id="0" name=""/>
        <dsp:cNvSpPr/>
      </dsp:nvSpPr>
      <dsp:spPr>
        <a:xfrm>
          <a:off x="1172126" y="347995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Open to receive submissions October 2025</a:t>
          </a:r>
        </a:p>
      </dsp:txBody>
      <dsp:txXfrm>
        <a:off x="1172126" y="3479954"/>
        <a:ext cx="2114937" cy="897246"/>
      </dsp:txXfrm>
    </dsp:sp>
    <dsp:sp modelId="{523A55F7-55C5-4552-BD41-D41B1A1A3F77}">
      <dsp:nvSpPr>
        <dsp:cNvPr id="0" name=""/>
        <dsp:cNvSpPr/>
      </dsp:nvSpPr>
      <dsp:spPr>
        <a:xfrm>
          <a:off x="3655575" y="3479954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E9CB3-093E-459E-A1CF-2C042F4BB72B}">
      <dsp:nvSpPr>
        <dsp:cNvPr id="0" name=""/>
        <dsp:cNvSpPr/>
      </dsp:nvSpPr>
      <dsp:spPr>
        <a:xfrm>
          <a:off x="3843996" y="3668375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C34AB-0100-4DEC-B294-81B1733994F2}">
      <dsp:nvSpPr>
        <dsp:cNvPr id="0" name=""/>
        <dsp:cNvSpPr/>
      </dsp:nvSpPr>
      <dsp:spPr>
        <a:xfrm>
          <a:off x="4745088" y="347995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Started pre-consultation meetings</a:t>
          </a:r>
        </a:p>
      </dsp:txBody>
      <dsp:txXfrm>
        <a:off x="4745088" y="3479954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CC1977-52C7-8C4D-B363-32EFFB09D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934613" y="23001"/>
            <a:ext cx="10981592" cy="7321061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48B1D6D-DA49-2943-B039-D2BBC40B77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E13881-F13A-264D-A3E3-F01ED3AD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977995"/>
            <a:ext cx="7291754" cy="193907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4AE02-5D13-344C-B5E1-76D00D85D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646" y="5062679"/>
            <a:ext cx="7291754" cy="134471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1A5F1-FE15-6146-AFDA-36CAB4AEB9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0580" y="1033485"/>
            <a:ext cx="4480639" cy="12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03A6-1F10-054E-B709-F2C406A3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E961-FE61-114C-B4A3-1A30D8D95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1C955C66-0C2C-DA4E-8B83-1A614DEF8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259" r="82221"/>
          <a:stretch/>
        </p:blipFill>
        <p:spPr>
          <a:xfrm>
            <a:off x="6350" y="6121400"/>
            <a:ext cx="2165350" cy="73660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970EA76C-BD5E-E247-9D2A-2FC20E2F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970" b="85926"/>
          <a:stretch/>
        </p:blipFill>
        <p:spPr>
          <a:xfrm>
            <a:off x="9867900" y="0"/>
            <a:ext cx="2317750" cy="96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12F758-E0B2-A94F-834F-2374F5AEA2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27967" y="6291836"/>
            <a:ext cx="176586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42EC-6680-7C49-BA00-8220BA6A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0" y="2446338"/>
            <a:ext cx="65532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4E3B4369-C24D-6D4B-9BC3-541544946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854"/>
          <a:stretch/>
        </p:blipFill>
        <p:spPr>
          <a:xfrm>
            <a:off x="0" y="0"/>
            <a:ext cx="4406900" cy="6858000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E5E5363C-4300-2D45-AD46-7FC9DD473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354"/>
          <a:stretch/>
        </p:blipFill>
        <p:spPr>
          <a:xfrm>
            <a:off x="10528300" y="0"/>
            <a:ext cx="16637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BB6BB-290D-4A1F-A65E-DCC9E5A86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27967" y="6291836"/>
            <a:ext cx="176586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1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03A6-1F10-054E-B709-F2C406A3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E961-FE61-114C-B4A3-1A30D8D95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D0D0045B-44FF-AD45-A155-B22F448FD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259" r="82083"/>
          <a:stretch/>
        </p:blipFill>
        <p:spPr>
          <a:xfrm>
            <a:off x="0" y="6121400"/>
            <a:ext cx="2184400" cy="7366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DDDFAB19-1671-6B44-AF30-74CA9B156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041" b="88333"/>
          <a:stretch/>
        </p:blipFill>
        <p:spPr>
          <a:xfrm>
            <a:off x="9880600" y="0"/>
            <a:ext cx="2311400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15F82-C9C6-45FA-AA39-3696A5C79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27967" y="6291836"/>
            <a:ext cx="176586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6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42EC-6680-7C49-BA00-8220BA6A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0" y="2446338"/>
            <a:ext cx="65532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rrow&#10;&#10;Description automatically generated with medium confidence">
            <a:extLst>
              <a:ext uri="{FF2B5EF4-FFF2-40B4-BE49-F238E27FC236}">
                <a16:creationId xmlns:a16="http://schemas.microsoft.com/office/drawing/2014/main" id="{1C1D00DF-39C1-664F-A843-413C1ADA8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4062"/>
          <a:stretch/>
        </p:blipFill>
        <p:spPr>
          <a:xfrm>
            <a:off x="0" y="0"/>
            <a:ext cx="4381500" cy="6858000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8D062D61-9451-7E42-9598-B6F877A11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250"/>
          <a:stretch/>
        </p:blipFill>
        <p:spPr>
          <a:xfrm>
            <a:off x="10515600" y="0"/>
            <a:ext cx="16764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339BCC-2F47-4B55-9662-BE854BA1FA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27967" y="6291836"/>
            <a:ext cx="176586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2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03A6-1F10-054E-B709-F2C406A3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E961-FE61-114C-B4A3-1A30D8D95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6C9787EE-95EE-C44F-A7EC-F5F0330A7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000" r="81562"/>
          <a:stretch/>
        </p:blipFill>
        <p:spPr>
          <a:xfrm>
            <a:off x="0" y="6172200"/>
            <a:ext cx="2247900" cy="6858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EB98A9C0-9144-C346-A421-BA86C2D10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729" b="88519"/>
          <a:stretch/>
        </p:blipFill>
        <p:spPr>
          <a:xfrm>
            <a:off x="9842500" y="0"/>
            <a:ext cx="2349500" cy="78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732B2B-C03F-489D-AAAE-E56888A079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27967" y="6291836"/>
            <a:ext cx="176586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42EC-6680-7C49-BA00-8220BA6A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0" y="2446338"/>
            <a:ext cx="65532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D77FB1-AE3E-134B-9373-3ACF2E2CF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542"/>
          <a:stretch/>
        </p:blipFill>
        <p:spPr>
          <a:xfrm>
            <a:off x="0" y="0"/>
            <a:ext cx="4445000" cy="6858000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6086F53-D744-5046-BD3C-D8A05C1820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46"/>
          <a:stretch/>
        </p:blipFill>
        <p:spPr>
          <a:xfrm>
            <a:off x="10502900" y="0"/>
            <a:ext cx="1689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DD5CFE-6EE9-4452-AC46-33CBE4D7DD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27967" y="6291836"/>
            <a:ext cx="176586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6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9CB95-32D8-3C41-A43E-B0F839C7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F1280-CC5C-0F41-B666-893102F14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2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0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5ED0-D27A-224A-9D4C-E6491756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81" y="3082296"/>
            <a:ext cx="7151077" cy="166750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Scientific Review of Ingredient Submissions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B6D6A-F8CD-804D-8E18-F40FAC0EE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81" y="4885013"/>
            <a:ext cx="7151077" cy="833894"/>
          </a:xfrm>
        </p:spPr>
        <p:txBody>
          <a:bodyPr/>
          <a:lstStyle/>
          <a:p>
            <a:r>
              <a:rPr lang="en-US" dirty="0"/>
              <a:t>Collaboratively Developing a Pathway</a:t>
            </a:r>
          </a:p>
          <a:p>
            <a:pPr algn="l"/>
            <a:endParaRPr lang="en-US" dirty="0"/>
          </a:p>
        </p:txBody>
      </p:sp>
      <p:pic>
        <p:nvPicPr>
          <p:cNvPr id="1026" name="Picture 2" descr="Scientific Review of Ingredient Submissions (SRIS) text logo in black font.">
            <a:extLst>
              <a:ext uri="{FF2B5EF4-FFF2-40B4-BE49-F238E27FC236}">
                <a16:creationId xmlns:a16="http://schemas.microsoft.com/office/drawing/2014/main" id="{BC76B265-7099-27C7-DC38-F086E89D2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79" y="3568384"/>
            <a:ext cx="23812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4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7CC1-7D3C-8E42-9E05-D894DFE7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Did We Start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B1305A4-A2CC-4482-9BDA-366D755EA5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520215"/>
              </p:ext>
            </p:extLst>
          </p:nvPr>
        </p:nvGraphicFramePr>
        <p:xfrm>
          <a:off x="838200" y="1825624"/>
          <a:ext cx="10515600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57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C6D3-7853-F141-BAB1-CE9CBD6A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AAFCO/KSO Steering Committee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56E1728-62B1-9667-D8D9-2D64CAA61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289888"/>
              </p:ext>
            </p:extLst>
          </p:nvPr>
        </p:nvGraphicFramePr>
        <p:xfrm>
          <a:off x="838200" y="1523872"/>
          <a:ext cx="10515600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90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D4E3-9290-3B4E-8E5B-19832217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Focus Areas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6F97157-2332-69D8-ABC7-E097B2542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19861"/>
              </p:ext>
            </p:extLst>
          </p:nvPr>
        </p:nvGraphicFramePr>
        <p:xfrm>
          <a:off x="838201" y="1551304"/>
          <a:ext cx="10515600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92AF85-A9BC-AD49-1F3B-2B8FAC0F81AF}"/>
              </a:ext>
            </a:extLst>
          </p:cNvPr>
          <p:cNvSpPr txBox="1"/>
          <p:nvPr/>
        </p:nvSpPr>
        <p:spPr>
          <a:xfrm>
            <a:off x="9759819" y="5125962"/>
            <a:ext cx="1593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600" dirty="0"/>
              <a:t>Costing </a:t>
            </a:r>
          </a:p>
          <a:p>
            <a:pPr lvl="0">
              <a:lnSpc>
                <a:spcPct val="100000"/>
              </a:lnSpc>
            </a:pPr>
            <a:r>
              <a:rPr lang="en-US" sz="1600" dirty="0"/>
              <a:t>Review process</a:t>
            </a:r>
          </a:p>
          <a:p>
            <a:pPr lvl="0">
              <a:lnSpc>
                <a:spcPct val="100000"/>
              </a:lnSpc>
            </a:pPr>
            <a:r>
              <a:rPr lang="en-US" sz="1600" dirty="0"/>
              <a:t>Final Output</a:t>
            </a:r>
          </a:p>
        </p:txBody>
      </p:sp>
    </p:spTree>
    <p:extLst>
      <p:ext uri="{BB962C8B-B14F-4D97-AF65-F5344CB8AC3E}">
        <p14:creationId xmlns:p14="http://schemas.microsoft.com/office/powerpoint/2010/main" val="280652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F69F-B15D-958E-2B3B-620CCEED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2025 Accomplishments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317F646-2E23-986D-4412-712B3A3D7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307293"/>
              </p:ext>
            </p:extLst>
          </p:nvPr>
        </p:nvGraphicFramePr>
        <p:xfrm>
          <a:off x="838200" y="1825624"/>
          <a:ext cx="10515600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120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345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Scientific Review of Ingredient Submissions</vt:lpstr>
      <vt:lpstr>How Did We Start</vt:lpstr>
      <vt:lpstr>AAFCO/KSO Steering Committee</vt:lpstr>
      <vt:lpstr>Focus Areas</vt:lpstr>
      <vt:lpstr>2025 Accomplishments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Tran</dc:creator>
  <cp:lastModifiedBy>David M Snell</cp:lastModifiedBy>
  <cp:revision>8</cp:revision>
  <dcterms:created xsi:type="dcterms:W3CDTF">2021-12-23T18:25:13Z</dcterms:created>
  <dcterms:modified xsi:type="dcterms:W3CDTF">2026-01-18T12:43:06Z</dcterms:modified>
</cp:coreProperties>
</file>